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31" r:id="rId2"/>
  </p:sldMasterIdLst>
  <p:notesMasterIdLst>
    <p:notesMasterId r:id="rId9"/>
  </p:notesMasterIdLst>
  <p:sldIdLst>
    <p:sldId id="462" r:id="rId3"/>
    <p:sldId id="373" r:id="rId4"/>
    <p:sldId id="464" r:id="rId5"/>
    <p:sldId id="470" r:id="rId6"/>
    <p:sldId id="463" r:id="rId7"/>
    <p:sldId id="469" r:id="rId8"/>
  </p:sldIdLst>
  <p:sldSz cx="9906000" cy="6858000" type="A4"/>
  <p:notesSz cx="6858000" cy="9144000"/>
  <p:custDataLst>
    <p:tags r:id="rId1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pos="31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64A3"/>
    <a:srgbClr val="D8D8D8"/>
    <a:srgbClr val="007672"/>
    <a:srgbClr val="01182A"/>
    <a:srgbClr val="020307"/>
    <a:srgbClr val="000000"/>
    <a:srgbClr val="094972"/>
    <a:srgbClr val="022944"/>
    <a:srgbClr val="FFFFFF"/>
    <a:srgbClr val="0B5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7" autoAdjust="0"/>
    <p:restoredTop sz="94660"/>
  </p:normalViewPr>
  <p:slideViewPr>
    <p:cSldViewPr snapToGrid="0" showGuides="1">
      <p:cViewPr>
        <p:scale>
          <a:sx n="33" d="100"/>
          <a:sy n="33" d="100"/>
        </p:scale>
        <p:origin x="2104" y="752"/>
      </p:cViewPr>
      <p:guideLst>
        <p:guide orient="horz" pos="1200"/>
        <p:guide pos="3143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jpeg>
</file>

<file path=ppt/media/image11.png>
</file>

<file path=ppt/media/image12.png>
</file>

<file path=ppt/media/image13.png>
</file>

<file path=ppt/media/image14.jp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50B2D7-8141-4725-B62C-5436CAB4838D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DCC31-1B88-4134-B9EA-1A73A35372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639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hyperlink" Target="http://kpmg.ru/" TargetMode="External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hyperlink" Target="http://kpmg.ru/" TargetMode="External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 - Right dark 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90700" y="13392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tx2"/>
                </a:solidFill>
                <a:latin typeface="KPMG Cyrillic Extralight" panose="020B0303030202040204" pitchFamily="34" charset="-52"/>
              </a:defRPr>
            </a:lvl1pPr>
          </a:lstStyle>
          <a:p>
            <a:r>
              <a:rPr lang="en-GB" dirty="0"/>
              <a:t>Title Slide 2 – </a:t>
            </a:r>
            <a:br>
              <a:rPr lang="en-GB" dirty="0"/>
            </a:br>
            <a:r>
              <a:rPr lang="en-GB" dirty="0"/>
              <a:t>Right dark vertical image</a:t>
            </a:r>
            <a:endParaRPr lang="en-US" dirty="0"/>
          </a:p>
        </p:txBody>
      </p:sp>
      <p:sp>
        <p:nvSpPr>
          <p:cNvPr id="11" name="Freeform 19"/>
          <p:cNvSpPr>
            <a:spLocks noEditPoints="1"/>
          </p:cNvSpPr>
          <p:nvPr userDrawn="1"/>
        </p:nvSpPr>
        <p:spPr bwMode="auto">
          <a:xfrm>
            <a:off x="8195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rgbClr val="0033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819501" y="5036400"/>
            <a:ext cx="6163200" cy="216000"/>
          </a:xfrm>
        </p:spPr>
        <p:txBody>
          <a:bodyPr/>
          <a:lstStyle>
            <a:lvl1pPr>
              <a:defRPr sz="11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0783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1086707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596900" y="1422400"/>
            <a:ext cx="8820150" cy="4604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96900" y="204350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000">
                <a:solidFill>
                  <a:srgbClr val="0091DA"/>
                </a:solidFill>
                <a:latin typeface="Arial Black" panose="020B0A04020102020204" pitchFamily="34" charset="0"/>
              </a:defRPr>
            </a:lvl1pPr>
          </a:lstStyle>
          <a:p>
            <a:pPr lvl="0"/>
            <a:r>
              <a:rPr lang="en-US" dirty="0"/>
              <a:t>Super title here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96900" y="451575"/>
            <a:ext cx="8820150" cy="7236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6173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50" y="1422400"/>
            <a:ext cx="4373150" cy="460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43900" y="1422400"/>
            <a:ext cx="4373150" cy="460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2810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88950" y="203863"/>
            <a:ext cx="892800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7609967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R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50" y="1422400"/>
            <a:ext cx="4373150" cy="460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5043900" y="1422400"/>
            <a:ext cx="4373150" cy="46044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2810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88950" y="203863"/>
            <a:ext cx="825480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1468853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CHA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50" y="3830800"/>
            <a:ext cx="8928100" cy="219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488950" y="1422400"/>
            <a:ext cx="8928100" cy="21960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2810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7786615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HA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3531000" y="1422400"/>
            <a:ext cx="2844000" cy="21960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488950" y="1422400"/>
            <a:ext cx="2844000" cy="21960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49" y="3830800"/>
            <a:ext cx="2844000" cy="219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6573050" y="1422400"/>
            <a:ext cx="2844000" cy="21960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3530999" y="3830800"/>
            <a:ext cx="2844000" cy="219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6573050" y="3830800"/>
            <a:ext cx="2844000" cy="219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2810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34413369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88950" y="1422400"/>
            <a:ext cx="8928100" cy="46044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2810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1546685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906000" cy="602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6133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FIV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50" y="2336184"/>
            <a:ext cx="1620000" cy="3690616"/>
          </a:xfrm>
        </p:spPr>
        <p:txBody>
          <a:bodyPr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315975" y="2336184"/>
            <a:ext cx="1620000" cy="3690616"/>
          </a:xfrm>
        </p:spPr>
        <p:txBody>
          <a:bodyPr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143000" y="2336184"/>
            <a:ext cx="1620000" cy="3690616"/>
          </a:xfrm>
        </p:spPr>
        <p:txBody>
          <a:bodyPr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970025" y="2336184"/>
            <a:ext cx="1620000" cy="3690616"/>
          </a:xfrm>
        </p:spPr>
        <p:txBody>
          <a:bodyPr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88950" y="1426659"/>
            <a:ext cx="1620000" cy="604800"/>
          </a:xfrm>
          <a:prstGeom prst="homePlate">
            <a:avLst>
              <a:gd name="adj" fmla="val 31970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9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2315975" y="1426659"/>
            <a:ext cx="16200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9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4143000" y="1426659"/>
            <a:ext cx="16200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9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970025" y="1426659"/>
            <a:ext cx="16200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9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7797050" y="1426659"/>
            <a:ext cx="16200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9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7797050" y="2336184"/>
            <a:ext cx="1620000" cy="3690616"/>
          </a:xfrm>
        </p:spPr>
        <p:txBody>
          <a:bodyPr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2810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28775981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FOU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50" y="2336184"/>
            <a:ext cx="2088000" cy="3690616"/>
          </a:xfrm>
        </p:spPr>
        <p:txBody>
          <a:bodyPr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768983" y="2336184"/>
            <a:ext cx="2088000" cy="3690616"/>
          </a:xfrm>
        </p:spPr>
        <p:txBody>
          <a:bodyPr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5049016" y="2336184"/>
            <a:ext cx="2088000" cy="3690616"/>
          </a:xfrm>
        </p:spPr>
        <p:txBody>
          <a:bodyPr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329050" y="2336184"/>
            <a:ext cx="2088000" cy="3690616"/>
          </a:xfrm>
        </p:spPr>
        <p:txBody>
          <a:bodyPr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88950" y="1426659"/>
            <a:ext cx="2088000" cy="604800"/>
          </a:xfrm>
          <a:prstGeom prst="homePlate">
            <a:avLst>
              <a:gd name="adj" fmla="val 31970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9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2768983" y="1426659"/>
            <a:ext cx="20880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9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049016" y="1426659"/>
            <a:ext cx="20880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9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329050" y="1426659"/>
            <a:ext cx="20880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9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2810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2683865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6 - No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15200" y="1346400"/>
            <a:ext cx="6708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3</a:t>
            </a:r>
            <a:br>
              <a:rPr lang="en-GB" dirty="0"/>
            </a:br>
            <a:r>
              <a:rPr lang="en-GB" dirty="0"/>
              <a:t>no image</a:t>
            </a:r>
            <a:endParaRPr lang="en-US" dirty="0"/>
          </a:p>
        </p:txBody>
      </p:sp>
      <p:sp>
        <p:nvSpPr>
          <p:cNvPr id="4" name="object 3"/>
          <p:cNvSpPr/>
          <p:nvPr userDrawn="1"/>
        </p:nvSpPr>
        <p:spPr>
          <a:xfrm>
            <a:off x="1" y="0"/>
            <a:ext cx="1720042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Arial" panose="020B0604020202020204" pitchFamily="34" charset="0"/>
            </a:endParaRP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236108" y="5036400"/>
            <a:ext cx="6687092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reeform 19"/>
          <p:cNvSpPr>
            <a:spLocks noEditPoints="1"/>
          </p:cNvSpPr>
          <p:nvPr userDrawn="1"/>
        </p:nvSpPr>
        <p:spPr bwMode="auto">
          <a:xfrm>
            <a:off x="2243134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87233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WITH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5963100" y="4532800"/>
            <a:ext cx="3453950" cy="1494000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963100" y="1775459"/>
            <a:ext cx="3453950" cy="1494000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357201" y="3191932"/>
            <a:ext cx="1191600" cy="1191600"/>
          </a:xfrm>
          <a:prstGeom prst="ellipse">
            <a:avLst/>
          </a:prstGeom>
          <a:solidFill>
            <a:schemeClr val="accent1"/>
          </a:solidFill>
        </p:spPr>
        <p:txBody>
          <a:bodyPr lIns="54000" tIns="54000" rIns="54000" bIns="54000" anchor="ctr"/>
          <a:lstStyle>
            <a:lvl1pPr algn="ctr">
              <a:defRPr sz="9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5963100" y="1428430"/>
            <a:ext cx="3453950" cy="360000"/>
          </a:xfrm>
          <a:solidFill>
            <a:schemeClr val="tx2"/>
          </a:solidFill>
          <a:ln w="635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9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5963100" y="4182242"/>
            <a:ext cx="3453950" cy="360000"/>
          </a:xfrm>
          <a:solidFill>
            <a:schemeClr val="tx2"/>
          </a:solidFill>
          <a:ln w="635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9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88950" y="4532800"/>
            <a:ext cx="3453950" cy="1494000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88950" y="4182242"/>
            <a:ext cx="3453950" cy="360000"/>
          </a:xfrm>
          <a:solidFill>
            <a:schemeClr val="tx2"/>
          </a:solidFill>
          <a:ln w="635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9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488950" y="1775459"/>
            <a:ext cx="3453950" cy="1494000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488950" y="1428430"/>
            <a:ext cx="3453950" cy="360000"/>
          </a:xfrm>
          <a:solidFill>
            <a:schemeClr val="tx2"/>
          </a:solidFill>
          <a:ln w="635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9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ight Arrow 2"/>
          <p:cNvSpPr/>
          <p:nvPr userDrawn="1"/>
        </p:nvSpPr>
        <p:spPr>
          <a:xfrm rot="2655894">
            <a:off x="4100849" y="2812312"/>
            <a:ext cx="413400" cy="378000"/>
          </a:xfrm>
          <a:prstGeom prst="rightArrow">
            <a:avLst>
              <a:gd name="adj1" fmla="val 65119"/>
              <a:gd name="adj2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GB" sz="900" dirty="0">
              <a:solidFill>
                <a:schemeClr val="bg1"/>
              </a:solidFill>
            </a:endParaRPr>
          </a:p>
        </p:txBody>
      </p:sp>
      <p:sp>
        <p:nvSpPr>
          <p:cNvPr id="21" name="Right Arrow 20"/>
          <p:cNvSpPr/>
          <p:nvPr userDrawn="1"/>
        </p:nvSpPr>
        <p:spPr>
          <a:xfrm rot="18944106" flipH="1">
            <a:off x="5391752" y="2812312"/>
            <a:ext cx="413400" cy="378000"/>
          </a:xfrm>
          <a:prstGeom prst="rightArrow">
            <a:avLst>
              <a:gd name="adj1" fmla="val 65119"/>
              <a:gd name="adj2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GB" sz="900" dirty="0">
              <a:solidFill>
                <a:schemeClr val="bg1"/>
              </a:solidFill>
            </a:endParaRPr>
          </a:p>
        </p:txBody>
      </p:sp>
      <p:sp>
        <p:nvSpPr>
          <p:cNvPr id="22" name="Right Arrow 21"/>
          <p:cNvSpPr/>
          <p:nvPr userDrawn="1"/>
        </p:nvSpPr>
        <p:spPr>
          <a:xfrm rot="18944106" flipV="1">
            <a:off x="4100849" y="4385153"/>
            <a:ext cx="413400" cy="378000"/>
          </a:xfrm>
          <a:prstGeom prst="rightArrow">
            <a:avLst>
              <a:gd name="adj1" fmla="val 65119"/>
              <a:gd name="adj2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GB" sz="900" dirty="0">
              <a:solidFill>
                <a:schemeClr val="bg1"/>
              </a:solidFill>
            </a:endParaRPr>
          </a:p>
        </p:txBody>
      </p:sp>
      <p:sp>
        <p:nvSpPr>
          <p:cNvPr id="23" name="Right Arrow 22"/>
          <p:cNvSpPr/>
          <p:nvPr userDrawn="1"/>
        </p:nvSpPr>
        <p:spPr>
          <a:xfrm rot="2655894" flipH="1" flipV="1">
            <a:off x="5391752" y="4385153"/>
            <a:ext cx="413400" cy="378000"/>
          </a:xfrm>
          <a:prstGeom prst="rightArrow">
            <a:avLst>
              <a:gd name="adj1" fmla="val 65119"/>
              <a:gd name="adj2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GB" sz="900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88950" y="203863"/>
            <a:ext cx="825480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16957156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488950" y="1781375"/>
            <a:ext cx="4373150" cy="4245425"/>
          </a:xfrm>
          <a:ln w="6350">
            <a:noFill/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488950" y="1426659"/>
            <a:ext cx="4373150" cy="360000"/>
          </a:xfrm>
          <a:solidFill>
            <a:schemeClr val="tx2"/>
          </a:solidFill>
          <a:ln w="6350">
            <a:noFill/>
          </a:ln>
        </p:spPr>
        <p:txBody>
          <a:bodyPr lIns="54000" tIns="54000" rIns="54000" bIns="54000" anchor="ctr"/>
          <a:lstStyle>
            <a:lvl1pPr>
              <a:defRPr sz="9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5043900" y="1781375"/>
            <a:ext cx="4373150" cy="4245425"/>
          </a:xfrm>
          <a:ln w="6350">
            <a:noFill/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5043900" y="1426659"/>
            <a:ext cx="4373150" cy="360000"/>
          </a:xfrm>
          <a:solidFill>
            <a:schemeClr val="tx2"/>
          </a:solidFill>
          <a:ln w="6350">
            <a:noFill/>
          </a:ln>
        </p:spPr>
        <p:txBody>
          <a:bodyPr lIns="54000" tIns="54000" rIns="54000" bIns="54000" anchor="ctr"/>
          <a:lstStyle>
            <a:lvl1pPr>
              <a:defRPr sz="9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2810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3855353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5054324" y="4241200"/>
            <a:ext cx="4362725" cy="1785600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54324" y="1775459"/>
            <a:ext cx="4362725" cy="1785600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5054324" y="1428430"/>
            <a:ext cx="4362725" cy="360000"/>
          </a:xfrm>
          <a:solidFill>
            <a:schemeClr val="tx2"/>
          </a:solidFill>
          <a:ln w="635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9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5054324" y="3890142"/>
            <a:ext cx="4362725" cy="360000"/>
          </a:xfrm>
          <a:solidFill>
            <a:schemeClr val="tx2"/>
          </a:solidFill>
          <a:ln w="635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9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88950" y="4241200"/>
            <a:ext cx="4361750" cy="1785600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88950" y="3890142"/>
            <a:ext cx="4361750" cy="360000"/>
          </a:xfrm>
          <a:solidFill>
            <a:schemeClr val="tx2"/>
          </a:solidFill>
          <a:ln w="635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9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488950" y="1775459"/>
            <a:ext cx="4361750" cy="1785600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488950" y="1428430"/>
            <a:ext cx="4361750" cy="360000"/>
          </a:xfrm>
          <a:solidFill>
            <a:schemeClr val="tx2"/>
          </a:solidFill>
          <a:ln w="635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9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2810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8996279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- NO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5064824" y="3829182"/>
            <a:ext cx="4352225" cy="2203200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54324" y="1422400"/>
            <a:ext cx="4352225" cy="2204719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99450" y="3829182"/>
            <a:ext cx="4361750" cy="2203200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488950" y="1422400"/>
            <a:ext cx="4361750" cy="2204719"/>
          </a:xfrm>
          <a:ln w="635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2810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10628604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9985D76-C4F7-47DF-95F3-772D4A5D94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9124" y="0"/>
            <a:ext cx="9286875" cy="68580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 rot="16200000">
            <a:off x="1524001" y="-1524003"/>
            <a:ext cx="6857999" cy="9906000"/>
          </a:xfrm>
          <a:prstGeom prst="rect">
            <a:avLst/>
          </a:prstGeom>
          <a:gradFill>
            <a:gsLst>
              <a:gs pos="0">
                <a:srgbClr val="020307">
                  <a:alpha val="85000"/>
                </a:srgbClr>
              </a:gs>
              <a:gs pos="74000">
                <a:srgbClr val="01182A">
                  <a:alpha val="73000"/>
                </a:srgbClr>
              </a:gs>
              <a:gs pos="83000">
                <a:srgbClr val="022944">
                  <a:alpha val="73000"/>
                </a:srgbClr>
              </a:gs>
              <a:gs pos="100000">
                <a:srgbClr val="094972">
                  <a:alpha val="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US" sz="900" dirty="0" err="1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872258" y="1422400"/>
            <a:ext cx="4174405" cy="4635500"/>
          </a:xfrm>
          <a:prstGeom prst="rect">
            <a:avLst/>
          </a:prstGeom>
          <a:noFill/>
          <a:ln w="38100">
            <a:solidFill>
              <a:srgbClr val="0091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US" sz="900" dirty="0" err="1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84083" y="2256743"/>
            <a:ext cx="3875256" cy="2613417"/>
          </a:xfrm>
          <a:noFill/>
        </p:spPr>
        <p:txBody>
          <a:bodyPr anchor="ctr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Section divider one title style</a:t>
            </a:r>
            <a:endParaRPr lang="en-US" dirty="0"/>
          </a:p>
        </p:txBody>
      </p:sp>
      <p:sp>
        <p:nvSpPr>
          <p:cNvPr id="5" name="Freeform 19"/>
          <p:cNvSpPr>
            <a:spLocks noEditPoints="1"/>
          </p:cNvSpPr>
          <p:nvPr userDrawn="1"/>
        </p:nvSpPr>
        <p:spPr bwMode="auto">
          <a:xfrm>
            <a:off x="872258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69611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bg>
      <p:bgPr>
        <a:solidFill>
          <a:srgbClr val="6D20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15200" y="1346400"/>
            <a:ext cx="6708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Section divider two title style</a:t>
            </a:r>
            <a:endParaRPr lang="en-US" dirty="0"/>
          </a:p>
        </p:txBody>
      </p:sp>
      <p:sp>
        <p:nvSpPr>
          <p:cNvPr id="4" name="object 3"/>
          <p:cNvSpPr/>
          <p:nvPr userDrawn="1"/>
        </p:nvSpPr>
        <p:spPr>
          <a:xfrm>
            <a:off x="1" y="0"/>
            <a:ext cx="1720042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A3A1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Arial" panose="020B0604020202020204" pitchFamily="34" charset="0"/>
            </a:endParaRPr>
          </a:p>
        </p:txBody>
      </p:sp>
      <p:sp>
        <p:nvSpPr>
          <p:cNvPr id="5" name="Freeform 19"/>
          <p:cNvSpPr>
            <a:spLocks noEditPoints="1"/>
          </p:cNvSpPr>
          <p:nvPr userDrawn="1"/>
        </p:nvSpPr>
        <p:spPr bwMode="auto">
          <a:xfrm>
            <a:off x="2236108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27710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15200" y="1346400"/>
            <a:ext cx="6708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Section divider three title style</a:t>
            </a:r>
            <a:endParaRPr lang="en-US" dirty="0"/>
          </a:p>
        </p:txBody>
      </p:sp>
      <p:sp>
        <p:nvSpPr>
          <p:cNvPr id="4" name="object 3"/>
          <p:cNvSpPr/>
          <p:nvPr userDrawn="1"/>
        </p:nvSpPr>
        <p:spPr>
          <a:xfrm>
            <a:off x="1" y="0"/>
            <a:ext cx="1720042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Arial" panose="020B0604020202020204" pitchFamily="34" charset="0"/>
            </a:endParaRPr>
          </a:p>
        </p:txBody>
      </p:sp>
      <p:sp>
        <p:nvSpPr>
          <p:cNvPr id="5" name="Freeform 19"/>
          <p:cNvSpPr>
            <a:spLocks noEditPoints="1"/>
          </p:cNvSpPr>
          <p:nvPr userDrawn="1"/>
        </p:nvSpPr>
        <p:spPr bwMode="auto">
          <a:xfrm>
            <a:off x="2236108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814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4">
    <p:bg>
      <p:bgPr>
        <a:solidFill>
          <a:srgbClr val="00A3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15200" y="1346400"/>
            <a:ext cx="6708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Section divider four title style</a:t>
            </a:r>
            <a:endParaRPr lang="en-US" dirty="0"/>
          </a:p>
        </p:txBody>
      </p:sp>
      <p:sp>
        <p:nvSpPr>
          <p:cNvPr id="4" name="object 3"/>
          <p:cNvSpPr/>
          <p:nvPr userDrawn="1"/>
        </p:nvSpPr>
        <p:spPr>
          <a:xfrm>
            <a:off x="1" y="0"/>
            <a:ext cx="1720042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470A68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Arial" panose="020B0604020202020204" pitchFamily="34" charset="0"/>
            </a:endParaRPr>
          </a:p>
        </p:txBody>
      </p:sp>
      <p:sp>
        <p:nvSpPr>
          <p:cNvPr id="5" name="Freeform 19"/>
          <p:cNvSpPr>
            <a:spLocks noEditPoints="1"/>
          </p:cNvSpPr>
          <p:nvPr userDrawn="1"/>
        </p:nvSpPr>
        <p:spPr bwMode="auto">
          <a:xfrm>
            <a:off x="2236108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11532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PORT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extBox 4"/>
          <p:cNvSpPr txBox="1"/>
          <p:nvPr userDrawn="1"/>
        </p:nvSpPr>
        <p:spPr>
          <a:xfrm>
            <a:off x="2006600" y="6660000"/>
            <a:ext cx="5934075" cy="122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600" b="1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Статус документа: Конфиденциально</a:t>
            </a:r>
            <a:endParaRPr lang="en-GB" sz="600" b="1" kern="1200" noProof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Shape 8"/>
          <p:cNvSpPr txBox="1">
            <a:spLocks/>
          </p:cNvSpPr>
          <p:nvPr userDrawn="1"/>
        </p:nvSpPr>
        <p:spPr>
          <a:xfrm>
            <a:off x="9027478" y="6276770"/>
            <a:ext cx="390050" cy="149412"/>
          </a:xfrm>
          <a:prstGeom prst="rect">
            <a:avLst/>
          </a:prstGeom>
        </p:spPr>
        <p:txBody>
          <a:bodyPr lIns="0" tIns="0" rIns="0" bIns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sz="900" smtClean="0">
                <a:solidFill>
                  <a:srgbClr val="00338D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900" dirty="0">
              <a:solidFill>
                <a:srgbClr val="00338D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4250268" y="6320118"/>
            <a:ext cx="4320396" cy="370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defRPr/>
            </a:pPr>
            <a:r>
              <a:rPr lang="ru-RU" sz="600" dirty="0">
                <a:solidFill>
                  <a:prstClr val="white">
                    <a:lumMod val="65000"/>
                  </a:prstClr>
                </a:solidFill>
              </a:rPr>
              <a:t>2019 г. ООО «КПМГ Налоги и Консультирование», компания, зарегистрированная в соответствии с законодательством Российской Федерации, член сети независимых фирм КПМГ, входящих в ассоциацию KPMG </a:t>
            </a:r>
            <a:r>
              <a:rPr lang="ru-RU" sz="600" dirty="0" err="1">
                <a:solidFill>
                  <a:prstClr val="white">
                    <a:lumMod val="65000"/>
                  </a:prstClr>
                </a:solidFill>
              </a:rPr>
              <a:t>International</a:t>
            </a:r>
            <a:r>
              <a:rPr lang="ru-RU" sz="600" dirty="0">
                <a:solidFill>
                  <a:prstClr val="white">
                    <a:lumMod val="65000"/>
                  </a:prstClr>
                </a:solidFill>
              </a:rPr>
              <a:t> </a:t>
            </a:r>
            <a:r>
              <a:rPr lang="ru-RU" sz="600" dirty="0" err="1">
                <a:solidFill>
                  <a:prstClr val="white">
                    <a:lumMod val="65000"/>
                  </a:prstClr>
                </a:solidFill>
              </a:rPr>
              <a:t>Cooperative</a:t>
            </a:r>
            <a:r>
              <a:rPr lang="ru-RU" sz="600" dirty="0">
                <a:solidFill>
                  <a:prstClr val="white">
                    <a:lumMod val="65000"/>
                  </a:prstClr>
                </a:solidFill>
              </a:rPr>
              <a:t> (“KPMG </a:t>
            </a:r>
            <a:r>
              <a:rPr lang="ru-RU" sz="600" dirty="0" err="1">
                <a:solidFill>
                  <a:prstClr val="white">
                    <a:lumMod val="65000"/>
                  </a:prstClr>
                </a:solidFill>
              </a:rPr>
              <a:t>International</a:t>
            </a:r>
            <a:r>
              <a:rPr lang="ru-RU" sz="600" dirty="0">
                <a:solidFill>
                  <a:prstClr val="white">
                    <a:lumMod val="65000"/>
                  </a:prstClr>
                </a:solidFill>
              </a:rPr>
              <a:t>”), зарегистрированную по законодательству Швейцарии. Все права защищены.</a:t>
            </a:r>
          </a:p>
        </p:txBody>
      </p:sp>
      <p:sp>
        <p:nvSpPr>
          <p:cNvPr id="8" name="Freeform 19"/>
          <p:cNvSpPr>
            <a:spLocks noEditPoints="1"/>
          </p:cNvSpPr>
          <p:nvPr userDrawn="1"/>
        </p:nvSpPr>
        <p:spPr bwMode="auto">
          <a:xfrm>
            <a:off x="3623488" y="6332718"/>
            <a:ext cx="424800" cy="172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rgbClr val="000000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9508210" y="6332718"/>
            <a:ext cx="312549" cy="0"/>
          </a:xfrm>
          <a:prstGeom prst="line">
            <a:avLst/>
          </a:prstGeom>
          <a:ln>
            <a:solidFill>
              <a:srgbClr val="00A3A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rot="16200000">
            <a:off x="9172415" y="6626358"/>
            <a:ext cx="312549" cy="0"/>
          </a:xfrm>
          <a:prstGeom prst="line">
            <a:avLst/>
          </a:prstGeom>
          <a:ln>
            <a:solidFill>
              <a:srgbClr val="0091DA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1035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PORT TIT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/>
          <p:cNvSpPr>
            <a:spLocks noChangeArrowheads="1"/>
          </p:cNvSpPr>
          <p:nvPr userDrawn="1"/>
        </p:nvSpPr>
        <p:spPr bwMode="gray">
          <a:xfrm>
            <a:off x="1704313" y="6233914"/>
            <a:ext cx="3168000" cy="22659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lIns="0" tIns="0" rIns="0" bIns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АО «КПМГ», компания, зарегистрированная в соответствии с законодательством Российской Федерации, член сети независимых фирм КПМГ, входящих в ассоциацию KPMG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International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Cooperative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(“KPMG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International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”), зарегистрированную по законодательству Швейцарии.</a:t>
            </a:r>
          </a:p>
        </p:txBody>
      </p:sp>
      <p:sp>
        <p:nvSpPr>
          <p:cNvPr id="16" name="Freeform 15"/>
          <p:cNvSpPr>
            <a:spLocks noEditPoints="1"/>
          </p:cNvSpPr>
          <p:nvPr userDrawn="1"/>
        </p:nvSpPr>
        <p:spPr bwMode="auto">
          <a:xfrm>
            <a:off x="488950" y="6233914"/>
            <a:ext cx="545578" cy="223557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+mn-l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8950" y="451575"/>
            <a:ext cx="859145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88950" y="1422400"/>
            <a:ext cx="8591450" cy="46044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6901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4 - Left dark 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036911" y="1339200"/>
            <a:ext cx="5440464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4</a:t>
            </a:r>
            <a:br>
              <a:rPr lang="en-GB" dirty="0"/>
            </a:br>
            <a:r>
              <a:rPr lang="en-GB" dirty="0"/>
              <a:t>dark left vertical image</a:t>
            </a:r>
            <a:endParaRPr lang="en-US" dirty="0"/>
          </a:p>
        </p:txBody>
      </p:sp>
      <p:sp>
        <p:nvSpPr>
          <p:cNvPr id="9" name="Freeform 19"/>
          <p:cNvSpPr>
            <a:spLocks noEditPoints="1"/>
          </p:cNvSpPr>
          <p:nvPr userDrawn="1"/>
        </p:nvSpPr>
        <p:spPr bwMode="auto">
          <a:xfrm>
            <a:off x="4065711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065711" y="5036400"/>
            <a:ext cx="5411664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8744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PORT 2 COLUMN AND COVER LETTER RUN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50" y="1177925"/>
            <a:ext cx="4370388" cy="4843462"/>
          </a:xfrm>
        </p:spPr>
        <p:txBody>
          <a:bodyPr/>
          <a:lstStyle>
            <a:lvl1pPr>
              <a:defRPr sz="800" baseline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47876" y="1177925"/>
            <a:ext cx="4369173" cy="4843462"/>
          </a:xfrm>
          <a:ln w="6350">
            <a:noFill/>
          </a:ln>
        </p:spPr>
        <p:txBody>
          <a:bodyPr lIns="0" tIns="0"/>
          <a:lstStyle>
            <a:lvl1pPr>
              <a:defRPr sz="80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24"/>
          <p:cNvSpPr>
            <a:spLocks noGrp="1"/>
          </p:cNvSpPr>
          <p:nvPr>
            <p:ph type="body" sz="quarter" idx="15"/>
          </p:nvPr>
        </p:nvSpPr>
        <p:spPr>
          <a:xfrm>
            <a:off x="488950" y="451705"/>
            <a:ext cx="4370388" cy="365356"/>
          </a:xfrm>
        </p:spPr>
        <p:txBody>
          <a:bodyPr/>
          <a:lstStyle>
            <a:lvl1pPr>
              <a:spcAft>
                <a:spcPts val="300"/>
              </a:spcAft>
              <a:defRPr sz="800"/>
            </a:lvl1pPr>
            <a:lvl2pPr>
              <a:spcAft>
                <a:spcPts val="300"/>
              </a:spcAft>
              <a:defRPr sz="800"/>
            </a:lvl2pPr>
            <a:lvl3pPr>
              <a:spcAft>
                <a:spcPts val="300"/>
              </a:spcAft>
              <a:defRPr sz="800"/>
            </a:lvl3pPr>
            <a:lvl4pPr>
              <a:spcAft>
                <a:spcPts val="300"/>
              </a:spcAft>
              <a:defRPr sz="800"/>
            </a:lvl4pPr>
            <a:lvl5pPr>
              <a:spcAft>
                <a:spcPts val="300"/>
              </a:spcAft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Freeform 19"/>
          <p:cNvSpPr>
            <a:spLocks noEditPoints="1"/>
          </p:cNvSpPr>
          <p:nvPr userDrawn="1"/>
        </p:nvSpPr>
        <p:spPr bwMode="auto">
          <a:xfrm>
            <a:off x="488950" y="6320118"/>
            <a:ext cx="460200" cy="172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sz="1800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1875900" y="6320118"/>
            <a:ext cx="3168000" cy="226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АО «КПМГ», компания, зарегистрированная в соответствии с законодательством Российской Федерации, член сети независимых фирм КПМГ, входящих в ассоциацию KPMG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International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Cooperative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(“KPMG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International</a:t>
            </a:r>
            <a:r>
              <a:rPr lang="ru-RU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”), зарегистрированную по законодательству Швейцарии.</a:t>
            </a:r>
            <a:endParaRPr lang="ru-RU" sz="60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hape 8"/>
          <p:cNvSpPr txBox="1">
            <a:spLocks/>
          </p:cNvSpPr>
          <p:nvPr userDrawn="1"/>
        </p:nvSpPr>
        <p:spPr>
          <a:xfrm>
            <a:off x="8916271" y="6320118"/>
            <a:ext cx="500778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US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2729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27"/>
            <a:ext cx="9906000" cy="6856945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659580" y="820739"/>
            <a:ext cx="3739884" cy="754061"/>
          </a:xfrm>
        </p:spPr>
        <p:txBody>
          <a:bodyPr/>
          <a:lstStyle>
            <a:lvl1pPr>
              <a:lnSpc>
                <a:spcPct val="70000"/>
              </a:lnSpc>
              <a:defRPr sz="4400" b="0">
                <a:solidFill>
                  <a:srgbClr val="00338D"/>
                </a:solidFill>
                <a:latin typeface="KPMG Cyrillic Extralight" panose="020B0303030202040204" pitchFamily="34" charset="0"/>
                <a:cs typeface="Kokila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4659580" y="2070735"/>
            <a:ext cx="3740400" cy="3267075"/>
          </a:xfrm>
        </p:spPr>
        <p:txBody>
          <a:bodyPr/>
          <a:lstStyle>
            <a:lvl1pPr>
              <a:defRPr>
                <a:solidFill>
                  <a:srgbClr val="00338D"/>
                </a:solidFill>
              </a:defRPr>
            </a:lvl1pPr>
            <a:lvl2pPr>
              <a:defRPr>
                <a:solidFill>
                  <a:srgbClr val="00338D"/>
                </a:solidFill>
              </a:defRPr>
            </a:lvl2pPr>
            <a:lvl3pPr>
              <a:buClr>
                <a:schemeClr val="bg1"/>
              </a:buClr>
              <a:defRPr>
                <a:solidFill>
                  <a:srgbClr val="00338D"/>
                </a:solidFill>
              </a:defRPr>
            </a:lvl3pPr>
            <a:lvl4pPr>
              <a:buClr>
                <a:schemeClr val="bg1"/>
              </a:buClr>
              <a:defRPr>
                <a:solidFill>
                  <a:srgbClr val="00338D"/>
                </a:solidFill>
              </a:defRPr>
            </a:lvl4pPr>
            <a:lvl5pPr>
              <a:buClr>
                <a:schemeClr val="bg1"/>
              </a:buClr>
              <a:defRPr>
                <a:solidFill>
                  <a:srgbClr val="00338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Freeform 19"/>
          <p:cNvSpPr>
            <a:spLocks noEditPoints="1"/>
          </p:cNvSpPr>
          <p:nvPr userDrawn="1"/>
        </p:nvSpPr>
        <p:spPr bwMode="auto">
          <a:xfrm>
            <a:off x="4659580" y="6320118"/>
            <a:ext cx="424800" cy="172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rgbClr val="0033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785921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/>
          <p:nvPr userDrawn="1"/>
        </p:nvSpPr>
        <p:spPr>
          <a:xfrm>
            <a:off x="3" y="0"/>
            <a:ext cx="828672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4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7" name="Freeform 19"/>
          <p:cNvSpPr>
            <a:spLocks noEditPoints="1"/>
          </p:cNvSpPr>
          <p:nvPr userDrawn="1"/>
        </p:nvSpPr>
        <p:spPr bwMode="auto">
          <a:xfrm>
            <a:off x="1715999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715999" y="5240339"/>
            <a:ext cx="7375525" cy="554037"/>
          </a:xfrm>
        </p:spPr>
        <p:txBody>
          <a:bodyPr/>
          <a:lstStyle>
            <a:lvl1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715999" y="6029325"/>
            <a:ext cx="7375525" cy="119064"/>
          </a:xfrm>
        </p:spPr>
        <p:txBody>
          <a:bodyPr/>
          <a:lstStyle>
            <a:lvl1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715999" y="4313239"/>
            <a:ext cx="7375525" cy="554037"/>
          </a:xfrm>
        </p:spPr>
        <p:txBody>
          <a:bodyPr/>
          <a:lstStyle>
            <a:lvl1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Rectangle 13">
            <a:hlinkClick r:id="rId2"/>
          </p:cNvPr>
          <p:cNvSpPr>
            <a:spLocks noChangeArrowheads="1"/>
          </p:cNvSpPr>
          <p:nvPr userDrawn="1"/>
        </p:nvSpPr>
        <p:spPr bwMode="auto">
          <a:xfrm>
            <a:off x="1712634" y="3554085"/>
            <a:ext cx="1898317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</a:bodyPr>
          <a:lstStyle/>
          <a:p>
            <a:pPr>
              <a:defRPr/>
            </a:pPr>
            <a:r>
              <a:rPr lang="en-GB" sz="1100" b="1" i="0" kern="0" dirty="0">
                <a:solidFill>
                  <a:srgbClr val="00338D"/>
                </a:solidFill>
                <a:latin typeface="+mn-lt"/>
                <a:cs typeface="Univers for KPMG"/>
              </a:rPr>
              <a:t>kpmg.ru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828800" y="6660000"/>
            <a:ext cx="5934075" cy="122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600" b="1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Статус документа: Конфиденциально</a:t>
            </a:r>
            <a:endParaRPr lang="en-GB" sz="600" b="1" kern="1200" noProof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7273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pos="312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 - Right dark 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90700" y="13392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  <a:latin typeface="KPMG Cyrillic Extralight" panose="020B0303030202040204" pitchFamily="34" charset="-52"/>
              </a:defRPr>
            </a:lvl1pPr>
          </a:lstStyle>
          <a:p>
            <a:r>
              <a:rPr lang="en-GB" dirty="0"/>
              <a:t>Title Slide 2 – </a:t>
            </a:r>
            <a:br>
              <a:rPr lang="en-GB" dirty="0"/>
            </a:br>
            <a:r>
              <a:rPr lang="en-GB" dirty="0"/>
              <a:t>Right dark vertical image</a:t>
            </a:r>
            <a:endParaRPr lang="en-US" dirty="0"/>
          </a:p>
        </p:txBody>
      </p:sp>
      <p:sp>
        <p:nvSpPr>
          <p:cNvPr id="11" name="Freeform 19"/>
          <p:cNvSpPr>
            <a:spLocks noEditPoints="1"/>
          </p:cNvSpPr>
          <p:nvPr userDrawn="1"/>
        </p:nvSpPr>
        <p:spPr bwMode="auto">
          <a:xfrm>
            <a:off x="8195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819501" y="5036400"/>
            <a:ext cx="61632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1605291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 - Right dark 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90700" y="13392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  <a:latin typeface="KPMG Cyrillic Extralight" panose="020B0303030202040204" pitchFamily="34" charset="-52"/>
              </a:defRPr>
            </a:lvl1pPr>
          </a:lstStyle>
          <a:p>
            <a:r>
              <a:rPr lang="en-GB" dirty="0"/>
              <a:t>Title Slide 2 – </a:t>
            </a:r>
            <a:br>
              <a:rPr lang="en-GB" dirty="0"/>
            </a:br>
            <a:r>
              <a:rPr lang="en-GB" dirty="0"/>
              <a:t>Right dark vertical image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819501" y="5036400"/>
            <a:ext cx="61632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152132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2 - Right dark 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90700" y="13392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  <a:latin typeface="KPMG Cyrillic Extralight" panose="020B0303030202040204" pitchFamily="34" charset="-52"/>
              </a:defRPr>
            </a:lvl1pPr>
          </a:lstStyle>
          <a:p>
            <a:r>
              <a:rPr lang="en-GB" dirty="0"/>
              <a:t>Title Slide 2 – </a:t>
            </a:r>
            <a:br>
              <a:rPr lang="en-GB" dirty="0"/>
            </a:br>
            <a:r>
              <a:rPr lang="en-GB" dirty="0"/>
              <a:t>Right dark vertical image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819501" y="5036400"/>
            <a:ext cx="61632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3423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2 - Right dark 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90700" y="13392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  <a:latin typeface="KPMG Cyrillic Extralight" panose="020B0303030202040204" pitchFamily="34" charset="-52"/>
              </a:defRPr>
            </a:lvl1pPr>
          </a:lstStyle>
          <a:p>
            <a:r>
              <a:rPr lang="en-GB" dirty="0"/>
              <a:t>Title Slide 2 – </a:t>
            </a:r>
            <a:br>
              <a:rPr lang="en-GB" dirty="0"/>
            </a:br>
            <a:r>
              <a:rPr lang="en-GB" dirty="0"/>
              <a:t>Right dark vertical image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819501" y="5036400"/>
            <a:ext cx="61632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787270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2 - Right dark 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90700" y="13392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  <a:latin typeface="KPMG Cyrillic Extralight" panose="020B0303030202040204" pitchFamily="34" charset="-52"/>
              </a:defRPr>
            </a:lvl1pPr>
          </a:lstStyle>
          <a:p>
            <a:r>
              <a:rPr lang="en-GB" dirty="0"/>
              <a:t>Title Slide 2 – </a:t>
            </a:r>
            <a:br>
              <a:rPr lang="en-GB" dirty="0"/>
            </a:br>
            <a:r>
              <a:rPr lang="en-GB" dirty="0"/>
              <a:t>Right dark vertical image</a:t>
            </a:r>
            <a:endParaRPr lang="en-US" dirty="0"/>
          </a:p>
        </p:txBody>
      </p:sp>
      <p:sp>
        <p:nvSpPr>
          <p:cNvPr id="11" name="Freeform 19"/>
          <p:cNvSpPr>
            <a:spLocks noEditPoints="1"/>
          </p:cNvSpPr>
          <p:nvPr userDrawn="1"/>
        </p:nvSpPr>
        <p:spPr bwMode="auto">
          <a:xfrm>
            <a:off x="8195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819501" y="5036400"/>
            <a:ext cx="61632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977672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47496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530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tter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14"/>
          </p:nvPr>
        </p:nvSpPr>
        <p:spPr>
          <a:xfrm>
            <a:off x="5046663" y="445724"/>
            <a:ext cx="4378758" cy="365356"/>
          </a:xfrm>
        </p:spPr>
        <p:txBody>
          <a:bodyPr lIns="144000"/>
          <a:lstStyle>
            <a:lvl1pPr>
              <a:spcAft>
                <a:spcPts val="300"/>
              </a:spcAft>
              <a:defRPr sz="800"/>
            </a:lvl1pPr>
            <a:lvl2pPr>
              <a:spcAft>
                <a:spcPts val="300"/>
              </a:spcAft>
              <a:defRPr sz="800"/>
            </a:lvl2pPr>
            <a:lvl3pPr>
              <a:spcAft>
                <a:spcPts val="300"/>
              </a:spcAft>
              <a:defRPr sz="800"/>
            </a:lvl3pPr>
            <a:lvl4pPr>
              <a:spcAft>
                <a:spcPts val="300"/>
              </a:spcAft>
              <a:defRPr sz="800"/>
            </a:lvl4pPr>
            <a:lvl5pPr>
              <a:spcAft>
                <a:spcPts val="300"/>
              </a:spcAft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15"/>
          </p:nvPr>
        </p:nvSpPr>
        <p:spPr>
          <a:xfrm>
            <a:off x="488950" y="445724"/>
            <a:ext cx="4370388" cy="365356"/>
          </a:xfrm>
        </p:spPr>
        <p:txBody>
          <a:bodyPr/>
          <a:lstStyle>
            <a:lvl1pPr>
              <a:spcAft>
                <a:spcPts val="300"/>
              </a:spcAft>
              <a:defRPr sz="800"/>
            </a:lvl1pPr>
            <a:lvl2pPr>
              <a:spcAft>
                <a:spcPts val="300"/>
              </a:spcAft>
              <a:defRPr sz="800"/>
            </a:lvl2pPr>
            <a:lvl3pPr>
              <a:spcAft>
                <a:spcPts val="300"/>
              </a:spcAft>
              <a:defRPr sz="800"/>
            </a:lvl3pPr>
            <a:lvl4pPr>
              <a:spcAft>
                <a:spcPts val="300"/>
              </a:spcAft>
              <a:defRPr sz="800"/>
            </a:lvl4pPr>
            <a:lvl5pPr>
              <a:spcAft>
                <a:spcPts val="300"/>
              </a:spcAft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50" y="1177924"/>
            <a:ext cx="4370388" cy="4843463"/>
          </a:xfrm>
        </p:spPr>
        <p:txBody>
          <a:bodyPr/>
          <a:lstStyle>
            <a:lvl1pPr>
              <a:defRPr sz="80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61064" y="1177924"/>
            <a:ext cx="4355985" cy="4843463"/>
          </a:xfrm>
          <a:ln w="6350">
            <a:solidFill>
              <a:schemeClr val="tx2"/>
            </a:solidFill>
          </a:ln>
        </p:spPr>
        <p:txBody>
          <a:bodyPr lIns="144000" tIns="72000"/>
          <a:lstStyle>
            <a:lvl1pPr>
              <a:defRPr sz="80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5047877" y="1177924"/>
            <a:ext cx="91081" cy="4843463"/>
          </a:xfrm>
          <a:prstGeom prst="rect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l"/>
            <a:endParaRPr lang="en-GB" sz="15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1875900" y="6320118"/>
            <a:ext cx="3168000" cy="226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АО «КПМГ», компания, зарегистрированная в соответствии с законодательством Российской Федерации, член сети независимых фирм КПМГ, входящих </a:t>
            </a:r>
            <a:b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</a:b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в ассоциацию KPMG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International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Cooperative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(“KPMG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International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”), зарегистрированную по законодательству Швейцарии.</a:t>
            </a:r>
          </a:p>
        </p:txBody>
      </p:sp>
      <p:sp>
        <p:nvSpPr>
          <p:cNvPr id="23" name="Shape 8"/>
          <p:cNvSpPr txBox="1">
            <a:spLocks/>
          </p:cNvSpPr>
          <p:nvPr userDrawn="1"/>
        </p:nvSpPr>
        <p:spPr>
          <a:xfrm>
            <a:off x="8928000" y="6320118"/>
            <a:ext cx="500778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US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0" name="Freeform 19"/>
          <p:cNvSpPr>
            <a:spLocks noEditPoints="1"/>
          </p:cNvSpPr>
          <p:nvPr userDrawn="1"/>
        </p:nvSpPr>
        <p:spPr bwMode="auto">
          <a:xfrm>
            <a:off x="809508" y="6301079"/>
            <a:ext cx="460200" cy="187489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rgbClr val="0033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866397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/>
          <p:nvPr userDrawn="1"/>
        </p:nvSpPr>
        <p:spPr>
          <a:xfrm>
            <a:off x="3" y="0"/>
            <a:ext cx="828672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400" dirty="0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17" name="Freeform 19"/>
          <p:cNvSpPr>
            <a:spLocks noEditPoints="1"/>
          </p:cNvSpPr>
          <p:nvPr userDrawn="1"/>
        </p:nvSpPr>
        <p:spPr bwMode="auto">
          <a:xfrm>
            <a:off x="1715999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715999" y="5240339"/>
            <a:ext cx="7375525" cy="554037"/>
          </a:xfrm>
        </p:spPr>
        <p:txBody>
          <a:bodyPr/>
          <a:lstStyle>
            <a:lvl1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715999" y="6029325"/>
            <a:ext cx="7375525" cy="119064"/>
          </a:xfrm>
        </p:spPr>
        <p:txBody>
          <a:bodyPr/>
          <a:lstStyle>
            <a:lvl1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715999" y="4313239"/>
            <a:ext cx="7375525" cy="554037"/>
          </a:xfrm>
        </p:spPr>
        <p:txBody>
          <a:bodyPr/>
          <a:lstStyle>
            <a:lvl1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Rectangle 13">
            <a:hlinkClick r:id="rId2"/>
          </p:cNvPr>
          <p:cNvSpPr>
            <a:spLocks noChangeArrowheads="1"/>
          </p:cNvSpPr>
          <p:nvPr userDrawn="1"/>
        </p:nvSpPr>
        <p:spPr bwMode="auto">
          <a:xfrm>
            <a:off x="1712634" y="3554085"/>
            <a:ext cx="1898317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</a:bodyPr>
          <a:lstStyle/>
          <a:p>
            <a:pPr>
              <a:defRPr/>
            </a:pPr>
            <a:r>
              <a:rPr lang="en-GB" sz="1100" b="1" kern="0" dirty="0">
                <a:solidFill>
                  <a:srgbClr val="00338D"/>
                </a:solidFill>
                <a:cs typeface="Univers for KPMG"/>
              </a:rPr>
              <a:t>kpmg.ru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828800" y="6624000"/>
            <a:ext cx="5934075" cy="122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defRPr/>
            </a:pPr>
            <a:r>
              <a:rPr lang="ru-RU" sz="600" b="1" dirty="0">
                <a:solidFill>
                  <a:srgbClr val="000000"/>
                </a:solidFill>
              </a:rPr>
              <a:t>Статус документа: Конфиденциально</a:t>
            </a:r>
            <a:endParaRPr lang="en-GB" sz="6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0368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/>
          <p:cNvSpPr/>
          <p:nvPr userDrawn="1"/>
        </p:nvSpPr>
        <p:spPr>
          <a:xfrm>
            <a:off x="488950" y="0"/>
            <a:ext cx="4136315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91DA"/>
          </a:solidFill>
        </p:spPr>
        <p:txBody>
          <a:bodyPr wrap="square" lIns="0" tIns="0" rIns="0" bIns="0" rtlCol="0">
            <a:noAutofit/>
          </a:bodyPr>
          <a:lstStyle/>
          <a:p>
            <a:endParaRPr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00100" y="1346400"/>
            <a:ext cx="3656490" cy="3510000"/>
          </a:xfrm>
        </p:spPr>
        <p:txBody>
          <a:bodyPr anchor="t" anchorCtr="0"/>
          <a:lstStyle>
            <a:lvl1pPr algn="l"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Section divider one title style</a:t>
            </a:r>
            <a:endParaRPr lang="en-US" dirty="0"/>
          </a:p>
        </p:txBody>
      </p:sp>
      <p:sp>
        <p:nvSpPr>
          <p:cNvPr id="5" name="Freeform 19"/>
          <p:cNvSpPr>
            <a:spLocks noEditPoints="1"/>
          </p:cNvSpPr>
          <p:nvPr userDrawn="1"/>
        </p:nvSpPr>
        <p:spPr bwMode="auto">
          <a:xfrm>
            <a:off x="8001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8875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70645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88950" y="1422400"/>
            <a:ext cx="8928100" cy="46044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28100" cy="72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3410432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tter continu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14"/>
          </p:nvPr>
        </p:nvSpPr>
        <p:spPr>
          <a:xfrm>
            <a:off x="5046663" y="445724"/>
            <a:ext cx="4378758" cy="365356"/>
          </a:xfrm>
        </p:spPr>
        <p:txBody>
          <a:bodyPr lIns="144000"/>
          <a:lstStyle>
            <a:lvl1pPr>
              <a:spcAft>
                <a:spcPts val="300"/>
              </a:spcAft>
              <a:defRPr sz="800"/>
            </a:lvl1pPr>
            <a:lvl2pPr>
              <a:spcAft>
                <a:spcPts val="300"/>
              </a:spcAft>
              <a:defRPr sz="800"/>
            </a:lvl2pPr>
            <a:lvl3pPr>
              <a:spcAft>
                <a:spcPts val="300"/>
              </a:spcAft>
              <a:defRPr sz="800"/>
            </a:lvl3pPr>
            <a:lvl4pPr>
              <a:spcAft>
                <a:spcPts val="300"/>
              </a:spcAft>
              <a:defRPr sz="800"/>
            </a:lvl4pPr>
            <a:lvl5pPr>
              <a:spcAft>
                <a:spcPts val="300"/>
              </a:spcAft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15"/>
          </p:nvPr>
        </p:nvSpPr>
        <p:spPr>
          <a:xfrm>
            <a:off x="488950" y="445724"/>
            <a:ext cx="4370388" cy="365356"/>
          </a:xfrm>
        </p:spPr>
        <p:txBody>
          <a:bodyPr/>
          <a:lstStyle>
            <a:lvl1pPr>
              <a:spcAft>
                <a:spcPts val="300"/>
              </a:spcAft>
              <a:defRPr sz="800"/>
            </a:lvl1pPr>
            <a:lvl2pPr>
              <a:spcAft>
                <a:spcPts val="300"/>
              </a:spcAft>
              <a:defRPr sz="800"/>
            </a:lvl2pPr>
            <a:lvl3pPr>
              <a:spcAft>
                <a:spcPts val="300"/>
              </a:spcAft>
              <a:defRPr sz="800"/>
            </a:lvl3pPr>
            <a:lvl4pPr>
              <a:spcAft>
                <a:spcPts val="300"/>
              </a:spcAft>
              <a:defRPr sz="800"/>
            </a:lvl4pPr>
            <a:lvl5pPr>
              <a:spcAft>
                <a:spcPts val="300"/>
              </a:spcAft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50" y="1177924"/>
            <a:ext cx="4370388" cy="4843463"/>
          </a:xfrm>
        </p:spPr>
        <p:txBody>
          <a:bodyPr/>
          <a:lstStyle>
            <a:lvl1pPr>
              <a:defRPr sz="80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61064" y="1177924"/>
            <a:ext cx="4355985" cy="4843463"/>
          </a:xfrm>
          <a:ln w="6350">
            <a:solidFill>
              <a:schemeClr val="tx2"/>
            </a:solidFill>
          </a:ln>
        </p:spPr>
        <p:txBody>
          <a:bodyPr lIns="144000" tIns="72000"/>
          <a:lstStyle>
            <a:lvl1pPr>
              <a:defRPr sz="80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5046663" y="1177924"/>
            <a:ext cx="91081" cy="4843463"/>
          </a:xfrm>
          <a:prstGeom prst="rect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l"/>
            <a:endParaRPr lang="en-GB" sz="15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1875900" y="6320118"/>
            <a:ext cx="3168000" cy="226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АО «КПМГ», компания, зарегистрированная в соответствии с законодательством Российской Федерации, член сети независимых фирм КПМГ, входящих </a:t>
            </a:r>
            <a:b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</a:b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в ассоциацию KPMG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International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Cooperative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(“KPMG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International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”), зарегистрированную по законодательству Швейцарии.</a:t>
            </a:r>
          </a:p>
        </p:txBody>
      </p:sp>
      <p:sp>
        <p:nvSpPr>
          <p:cNvPr id="23" name="Shape 8"/>
          <p:cNvSpPr txBox="1">
            <a:spLocks/>
          </p:cNvSpPr>
          <p:nvPr userDrawn="1"/>
        </p:nvSpPr>
        <p:spPr>
          <a:xfrm>
            <a:off x="8928000" y="6320118"/>
            <a:ext cx="500778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US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0" name="Freeform 19"/>
          <p:cNvSpPr>
            <a:spLocks noEditPoints="1"/>
          </p:cNvSpPr>
          <p:nvPr userDrawn="1"/>
        </p:nvSpPr>
        <p:spPr bwMode="auto">
          <a:xfrm>
            <a:off x="809508" y="6301079"/>
            <a:ext cx="460200" cy="187489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rgbClr val="0033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7102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tter important notice combin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50" y="1177925"/>
            <a:ext cx="4370388" cy="4843462"/>
          </a:xfrm>
        </p:spPr>
        <p:txBody>
          <a:bodyPr/>
          <a:lstStyle>
            <a:lvl1pPr>
              <a:defRPr sz="800" baseline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46662" y="1177925"/>
            <a:ext cx="4370387" cy="4843462"/>
          </a:xfrm>
          <a:ln w="6350">
            <a:noFill/>
          </a:ln>
        </p:spPr>
        <p:txBody>
          <a:bodyPr lIns="0" tIns="0"/>
          <a:lstStyle>
            <a:lvl1pPr>
              <a:defRPr sz="80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1875900" y="6320118"/>
            <a:ext cx="3168000" cy="226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АО «КПМГ», компания, зарегистрированная в соответствии с законодательством Российской Федерации, член сети независимых фирм КПМГ, входящих </a:t>
            </a:r>
            <a:b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</a:b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в ассоциацию KPMG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International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Cooperative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(“KPMG </a:t>
            </a:r>
            <a:r>
              <a:rPr lang="ru-RU" sz="600" kern="1200" noProof="0" dirty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International</a:t>
            </a:r>
            <a:r>
              <a:rPr lang="ru-RU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”), зарегистрированную по законодательству Швейцарии.</a:t>
            </a:r>
          </a:p>
        </p:txBody>
      </p:sp>
      <p:sp>
        <p:nvSpPr>
          <p:cNvPr id="17" name="Shape 8"/>
          <p:cNvSpPr txBox="1">
            <a:spLocks/>
          </p:cNvSpPr>
          <p:nvPr userDrawn="1"/>
        </p:nvSpPr>
        <p:spPr>
          <a:xfrm>
            <a:off x="8928000" y="6320118"/>
            <a:ext cx="500778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US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1" name="Text Placeholder 24"/>
          <p:cNvSpPr>
            <a:spLocks noGrp="1"/>
          </p:cNvSpPr>
          <p:nvPr>
            <p:ph type="body" sz="quarter" idx="15"/>
          </p:nvPr>
        </p:nvSpPr>
        <p:spPr>
          <a:xfrm>
            <a:off x="488950" y="445724"/>
            <a:ext cx="4370388" cy="365356"/>
          </a:xfrm>
        </p:spPr>
        <p:txBody>
          <a:bodyPr/>
          <a:lstStyle>
            <a:lvl1pPr>
              <a:spcAft>
                <a:spcPts val="300"/>
              </a:spcAft>
              <a:defRPr sz="800"/>
            </a:lvl1pPr>
            <a:lvl2pPr>
              <a:spcAft>
                <a:spcPts val="300"/>
              </a:spcAft>
              <a:defRPr sz="800"/>
            </a:lvl2pPr>
            <a:lvl3pPr>
              <a:spcAft>
                <a:spcPts val="300"/>
              </a:spcAft>
              <a:defRPr sz="800"/>
            </a:lvl3pPr>
            <a:lvl4pPr>
              <a:spcAft>
                <a:spcPts val="300"/>
              </a:spcAft>
              <a:defRPr sz="800"/>
            </a:lvl4pPr>
            <a:lvl5pPr>
              <a:spcAft>
                <a:spcPts val="300"/>
              </a:spcAft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Freeform 19"/>
          <p:cNvSpPr>
            <a:spLocks noEditPoints="1"/>
          </p:cNvSpPr>
          <p:nvPr userDrawn="1"/>
        </p:nvSpPr>
        <p:spPr bwMode="auto">
          <a:xfrm>
            <a:off x="809508" y="6301079"/>
            <a:ext cx="460200" cy="187489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rgbClr val="0033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358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48" y="1422400"/>
            <a:ext cx="1746000" cy="46044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lIns="54000" tIns="54000" rIns="54000" bIns="54000" anchor="t" anchorCtr="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451100" y="1422400"/>
            <a:ext cx="6965950" cy="4604400"/>
          </a:xfrm>
          <a:ln>
            <a:solidFill>
              <a:schemeClr val="accent1"/>
            </a:solidFill>
          </a:ln>
        </p:spPr>
        <p:txBody>
          <a:bodyPr lIns="54000" tIns="54000" rIns="54000" bIns="54000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3988297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4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EY MESSAGE 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50" y="1422400"/>
            <a:ext cx="1747838" cy="46044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lIns="54000" tIns="54000" rIns="54000" bIns="54000" anchor="t" anchorCtr="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446338" y="1422400"/>
            <a:ext cx="3402000" cy="4604400"/>
          </a:xfrm>
          <a:ln>
            <a:solidFill>
              <a:schemeClr val="accent1"/>
            </a:solidFill>
          </a:ln>
        </p:spPr>
        <p:txBody>
          <a:bodyPr lIns="54000" tIns="54000" rIns="54000" bIns="54000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15990" y="1422400"/>
            <a:ext cx="3402000" cy="4604400"/>
          </a:xfrm>
          <a:ln>
            <a:solidFill>
              <a:schemeClr val="accent1"/>
            </a:solidFill>
          </a:ln>
        </p:spPr>
        <p:txBody>
          <a:bodyPr lIns="54000" tIns="54000" rIns="54000" bIns="54000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45295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409">
          <p15:clr>
            <a:srgbClr val="FBAE40"/>
          </p15:clr>
        </p15:guide>
        <p15:guide id="2" pos="154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EY MESSAGE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8950" y="1422400"/>
            <a:ext cx="1747838" cy="46044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lIns="54000" tIns="54000" rIns="54000" bIns="54000" anchor="t" anchorCtr="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15990" y="1422400"/>
            <a:ext cx="3402000" cy="4604400"/>
          </a:xfrm>
          <a:ln>
            <a:solidFill>
              <a:schemeClr val="accent1"/>
            </a:solidFill>
          </a:ln>
        </p:spPr>
        <p:txBody>
          <a:bodyPr lIns="54000" tIns="54000" rIns="54000" bIns="54000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4150666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409">
          <p15:clr>
            <a:srgbClr val="FBAE40"/>
          </p15:clr>
        </p15:guide>
        <p15:guide id="2" pos="154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2.jpeg"/><Relationship Id="rId21" Type="http://schemas.openxmlformats.org/officeDocument/2006/relationships/slideLayout" Target="../slideLayouts/slideLayout21.xml"/><Relationship Id="rId34" Type="http://schemas.openxmlformats.org/officeDocument/2006/relationships/vmlDrawing" Target="../drawings/vmlDrawing1.v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38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2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vmlDrawing" Target="../drawings/vmlDrawing2.v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34.xml"/><Relationship Id="rId16" Type="http://schemas.openxmlformats.org/officeDocument/2006/relationships/oleObject" Target="../embeddings/oleObject2.bin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tags" Target="../tags/tag5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tags" Target="../tags/tag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35"/>
            </p:custDataLst>
            <p:extLst>
              <p:ext uri="{D42A27DB-BD31-4B8C-83A1-F6EECF244321}">
                <p14:modId xmlns:p14="http://schemas.microsoft.com/office/powerpoint/2010/main" val="40862789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0" name="think-cell Slide" r:id="rId37" imgW="393" imgH="394" progId="TCLayout.ActiveDocument.1">
                  <p:embed/>
                </p:oleObj>
              </mc:Choice>
              <mc:Fallback>
                <p:oleObj name="think-cell Slide" r:id="rId37" imgW="393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/>
          <p:cNvSpPr/>
          <p:nvPr userDrawn="1">
            <p:custDataLst>
              <p:tags r:id="rId36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en-US" sz="3800" b="0" i="0" baseline="0" dirty="0" err="1">
              <a:solidFill>
                <a:schemeClr val="bg1"/>
              </a:solidFill>
              <a:latin typeface="KPMG Cyrillic Extralight" panose="020B0303030202040204" pitchFamily="34" charset="-52"/>
              <a:ea typeface="+mj-ea"/>
              <a:cs typeface="+mj-cs"/>
              <a:sym typeface="KPMG Cyrillic Extralight" panose="020B0303030202040204" pitchFamily="34" charset="-52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6900" y="451575"/>
            <a:ext cx="8810294" cy="72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6899" y="1422400"/>
            <a:ext cx="8810293" cy="4604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828800" y="6660000"/>
            <a:ext cx="5934075" cy="122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600" b="1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Статус документа: Конфиденциально</a:t>
            </a:r>
            <a:endParaRPr lang="en-GB" sz="600" b="1" kern="1200" noProof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Shape 8"/>
          <p:cNvSpPr txBox="1">
            <a:spLocks/>
          </p:cNvSpPr>
          <p:nvPr userDrawn="1"/>
        </p:nvSpPr>
        <p:spPr>
          <a:xfrm>
            <a:off x="9027478" y="6276770"/>
            <a:ext cx="390050" cy="149412"/>
          </a:xfrm>
          <a:prstGeom prst="rect">
            <a:avLst/>
          </a:prstGeom>
        </p:spPr>
        <p:txBody>
          <a:bodyPr lIns="0" tIns="0" rIns="0" bIns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sz="900" smtClean="0">
                <a:solidFill>
                  <a:srgbClr val="00338D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900" dirty="0">
              <a:solidFill>
                <a:srgbClr val="00338D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548364" y="6320118"/>
            <a:ext cx="6844500" cy="370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defRPr/>
            </a:pPr>
            <a:r>
              <a:rPr lang="ru-RU" sz="600" dirty="0">
                <a:solidFill>
                  <a:prstClr val="white">
                    <a:lumMod val="65000"/>
                  </a:prstClr>
                </a:solidFill>
              </a:rPr>
              <a:t>20</a:t>
            </a:r>
            <a:r>
              <a:rPr lang="en-US" sz="600" dirty="0">
                <a:solidFill>
                  <a:prstClr val="white">
                    <a:lumMod val="65000"/>
                  </a:prstClr>
                </a:solidFill>
              </a:rPr>
              <a:t>20</a:t>
            </a:r>
            <a:r>
              <a:rPr lang="ru-RU" sz="600" dirty="0">
                <a:solidFill>
                  <a:prstClr val="white">
                    <a:lumMod val="65000"/>
                  </a:prstClr>
                </a:solidFill>
              </a:rPr>
              <a:t> г. ООО «КПМГ Налоги и Консультирование», компания, зарегистрированная в соответствии с законодательством Российской Федерации, член сети независимых фирм КПМГ, входящих в ассоциацию KPMG </a:t>
            </a:r>
            <a:r>
              <a:rPr lang="ru-RU" sz="600" dirty="0" err="1">
                <a:solidFill>
                  <a:prstClr val="white">
                    <a:lumMod val="65000"/>
                  </a:prstClr>
                </a:solidFill>
              </a:rPr>
              <a:t>International</a:t>
            </a:r>
            <a:r>
              <a:rPr lang="ru-RU" sz="600" dirty="0">
                <a:solidFill>
                  <a:prstClr val="white">
                    <a:lumMod val="65000"/>
                  </a:prstClr>
                </a:solidFill>
              </a:rPr>
              <a:t> </a:t>
            </a:r>
            <a:r>
              <a:rPr lang="ru-RU" sz="600" dirty="0" err="1">
                <a:solidFill>
                  <a:prstClr val="white">
                    <a:lumMod val="65000"/>
                  </a:prstClr>
                </a:solidFill>
              </a:rPr>
              <a:t>Cooperative</a:t>
            </a:r>
            <a:r>
              <a:rPr lang="ru-RU" sz="600" dirty="0">
                <a:solidFill>
                  <a:prstClr val="white">
                    <a:lumMod val="65000"/>
                  </a:prstClr>
                </a:solidFill>
              </a:rPr>
              <a:t> (“KPMG </a:t>
            </a:r>
            <a:r>
              <a:rPr lang="ru-RU" sz="600" dirty="0" err="1">
                <a:solidFill>
                  <a:prstClr val="white">
                    <a:lumMod val="65000"/>
                  </a:prstClr>
                </a:solidFill>
              </a:rPr>
              <a:t>International</a:t>
            </a:r>
            <a:r>
              <a:rPr lang="ru-RU" sz="600" dirty="0">
                <a:solidFill>
                  <a:prstClr val="white">
                    <a:lumMod val="65000"/>
                  </a:prstClr>
                </a:solidFill>
              </a:rPr>
              <a:t>”), зарегистрированную по законодательству Швейцарии. Все права защищены.</a:t>
            </a:r>
          </a:p>
        </p:txBody>
      </p:sp>
      <p:sp>
        <p:nvSpPr>
          <p:cNvPr id="13" name="Freeform 19"/>
          <p:cNvSpPr>
            <a:spLocks noEditPoints="1"/>
          </p:cNvSpPr>
          <p:nvPr userDrawn="1"/>
        </p:nvSpPr>
        <p:spPr bwMode="auto">
          <a:xfrm>
            <a:off x="651679" y="6332718"/>
            <a:ext cx="424800" cy="172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rgbClr val="00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488950" cy="6858000"/>
          </a:xfrm>
          <a:prstGeom prst="rect">
            <a:avLst/>
          </a:prstGeom>
        </p:spPr>
      </p:pic>
      <p:cxnSp>
        <p:nvCxnSpPr>
          <p:cNvPr id="19" name="Straight Connector 18"/>
          <p:cNvCxnSpPr/>
          <p:nvPr userDrawn="1"/>
        </p:nvCxnSpPr>
        <p:spPr>
          <a:xfrm>
            <a:off x="9508210" y="6332718"/>
            <a:ext cx="312549" cy="0"/>
          </a:xfrm>
          <a:prstGeom prst="line">
            <a:avLst/>
          </a:prstGeom>
          <a:ln>
            <a:solidFill>
              <a:srgbClr val="00A3A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rot="16200000">
            <a:off x="9172415" y="6626358"/>
            <a:ext cx="312549" cy="0"/>
          </a:xfrm>
          <a:prstGeom prst="line">
            <a:avLst/>
          </a:prstGeom>
          <a:ln>
            <a:solidFill>
              <a:srgbClr val="0091DA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449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680" r:id="rId2"/>
    <p:sldLayoutId id="2147483703" r:id="rId3"/>
    <p:sldLayoutId id="2147483707" r:id="rId4"/>
    <p:sldLayoutId id="2147483729" r:id="rId5"/>
    <p:sldLayoutId id="2147483708" r:id="rId6"/>
    <p:sldLayoutId id="2147483723" r:id="rId7"/>
    <p:sldLayoutId id="2147483726" r:id="rId8"/>
    <p:sldLayoutId id="2147483730" r:id="rId9"/>
    <p:sldLayoutId id="2147483666" r:id="rId10"/>
    <p:sldLayoutId id="2147483705" r:id="rId11"/>
    <p:sldLayoutId id="2147483689" r:id="rId12"/>
    <p:sldLayoutId id="2147483690" r:id="rId13"/>
    <p:sldLayoutId id="2147483692" r:id="rId14"/>
    <p:sldLayoutId id="2147483693" r:id="rId15"/>
    <p:sldLayoutId id="2147483694" r:id="rId16"/>
    <p:sldLayoutId id="2147483695" r:id="rId17"/>
    <p:sldLayoutId id="2147483701" r:id="rId18"/>
    <p:sldLayoutId id="2147483697" r:id="rId19"/>
    <p:sldLayoutId id="2147483698" r:id="rId20"/>
    <p:sldLayoutId id="2147483699" r:id="rId21"/>
    <p:sldLayoutId id="2147483711" r:id="rId22"/>
    <p:sldLayoutId id="2147483712" r:id="rId23"/>
    <p:sldLayoutId id="2147483682" r:id="rId24"/>
    <p:sldLayoutId id="2147483683" r:id="rId25"/>
    <p:sldLayoutId id="2147483684" r:id="rId26"/>
    <p:sldLayoutId id="2147483685" r:id="rId27"/>
    <p:sldLayoutId id="2147483720" r:id="rId28"/>
    <p:sldLayoutId id="2147483721" r:id="rId29"/>
    <p:sldLayoutId id="2147483719" r:id="rId30"/>
    <p:sldLayoutId id="2147483728" r:id="rId31"/>
    <p:sldLayoutId id="2147483667" r:id="rId32"/>
  </p:sldLayoutIdLst>
  <p:txStyles>
    <p:titleStyle>
      <a:lvl1pPr algn="l" defTabSz="914400" rtl="0" eaLnBrk="1" latinLnBrk="0" hangingPunct="1">
        <a:lnSpc>
          <a:spcPct val="70000"/>
        </a:lnSpc>
        <a:spcBef>
          <a:spcPct val="0"/>
        </a:spcBef>
        <a:buNone/>
        <a:defRPr sz="4400" kern="1200">
          <a:solidFill>
            <a:schemeClr val="tx2"/>
          </a:solidFill>
          <a:latin typeface="KPMG Cyrillic Extralight" panose="020B0303030202040204" pitchFamily="34" charset="-52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900" b="1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900" kern="1200">
          <a:solidFill>
            <a:schemeClr val="tx2"/>
          </a:solidFill>
          <a:latin typeface="+mn-lt"/>
          <a:ea typeface="+mn-ea"/>
          <a:cs typeface="+mn-cs"/>
        </a:defRPr>
      </a:lvl2pPr>
      <a:lvl3pPr marL="216000" indent="-216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900" kern="1200">
          <a:solidFill>
            <a:schemeClr val="tx2"/>
          </a:solidFill>
          <a:latin typeface="+mn-lt"/>
          <a:ea typeface="+mn-ea"/>
          <a:cs typeface="+mn-cs"/>
        </a:defRPr>
      </a:lvl3pPr>
      <a:lvl4pPr marL="360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900" kern="1200">
          <a:solidFill>
            <a:schemeClr val="tx2"/>
          </a:solidFill>
          <a:latin typeface="+mn-lt"/>
          <a:ea typeface="+mn-ea"/>
          <a:cs typeface="+mn-cs"/>
        </a:defRPr>
      </a:lvl4pPr>
      <a:lvl5pPr marL="576000" indent="-216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9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098000" indent="-230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3716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645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16" userDrawn="1">
          <p15:clr>
            <a:srgbClr val="F26B43"/>
          </p15:clr>
        </p15:guide>
        <p15:guide id="2" pos="376" userDrawn="1">
          <p15:clr>
            <a:srgbClr val="F26B43"/>
          </p15:clr>
        </p15:guide>
        <p15:guide id="3" pos="5932" userDrawn="1">
          <p15:clr>
            <a:srgbClr val="F26B43"/>
          </p15:clr>
        </p15:guide>
        <p15:guide id="4" orient="horz" pos="742" userDrawn="1">
          <p15:clr>
            <a:srgbClr val="F26B43"/>
          </p15:clr>
        </p15:guide>
        <p15:guide id="6" orient="horz" pos="279" userDrawn="1">
          <p15:clr>
            <a:srgbClr val="F26B43"/>
          </p15:clr>
        </p15:guide>
        <p15:guide id="7" orient="horz" pos="896" userDrawn="1">
          <p15:clr>
            <a:srgbClr val="F26B43"/>
          </p15:clr>
        </p15:guide>
        <p15:guide id="8" pos="3061" userDrawn="1">
          <p15:clr>
            <a:srgbClr val="F26B43"/>
          </p15:clr>
        </p15:guide>
        <p15:guide id="9" pos="317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8973410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3" name="think-cell Slide" r:id="rId16" imgW="393" imgH="394" progId="TCLayout.ActiveDocument.1">
                  <p:embed/>
                </p:oleObj>
              </mc:Choice>
              <mc:Fallback>
                <p:oleObj name="think-cell Slide" r:id="rId16" imgW="393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/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en-US" sz="3800" b="0" i="0" baseline="0" dirty="0" err="1">
              <a:solidFill>
                <a:schemeClr val="bg1"/>
              </a:solidFill>
              <a:latin typeface="KPMG Cyrillic Extralight" panose="020B0303030202040204" pitchFamily="34" charset="-52"/>
              <a:ea typeface="+mj-ea"/>
              <a:cs typeface="+mj-cs"/>
              <a:sym typeface="KPMG Cyrillic Extralight" panose="020B0303030202040204" pitchFamily="34" charset="-52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775" y="454325"/>
            <a:ext cx="8804886" cy="72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8950" y="1425150"/>
            <a:ext cx="8928100" cy="4604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Box 29"/>
          <p:cNvSpPr txBox="1"/>
          <p:nvPr userDrawn="1"/>
        </p:nvSpPr>
        <p:spPr>
          <a:xfrm>
            <a:off x="1674526" y="6320118"/>
            <a:ext cx="7742524" cy="370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defRPr sz="1800">
                <a:solidFill>
                  <a:srgbClr val="000000"/>
                </a:solidFill>
              </a:defRPr>
            </a:pPr>
            <a:r>
              <a:rPr lang="ru-RU" sz="600" dirty="0">
                <a:solidFill>
                  <a:prstClr val="white">
                    <a:lumMod val="65000"/>
                  </a:prstClr>
                </a:solidFill>
                <a:ea typeface="Univers for KPMG Light"/>
                <a:cs typeface="Univers for KPMG Light"/>
              </a:rPr>
              <a:t>© 2019 ООО «КПМГ Налоги и Консультирование», компания, зарегистрированная</a:t>
            </a:r>
            <a:r>
              <a:rPr lang="en-US" sz="600" dirty="0">
                <a:solidFill>
                  <a:prstClr val="white">
                    <a:lumMod val="65000"/>
                  </a:prstClr>
                </a:solidFill>
                <a:ea typeface="Univers for KPMG Light"/>
                <a:cs typeface="Univers for KPMG Light"/>
              </a:rPr>
              <a:t> </a:t>
            </a:r>
            <a:r>
              <a:rPr lang="ru-RU" sz="600" dirty="0">
                <a:solidFill>
                  <a:prstClr val="white">
                    <a:lumMod val="65000"/>
                  </a:prstClr>
                </a:solidFill>
                <a:ea typeface="Univers for KPMG Light"/>
                <a:cs typeface="Univers for KPMG Light"/>
              </a:rPr>
              <a:t>в соответствии с законодательством Российской Федерации, член сети независимых фирм КПМГ, входящих в ассоциацию KPMG </a:t>
            </a:r>
            <a:r>
              <a:rPr lang="ru-RU" sz="600" dirty="0" err="1">
                <a:solidFill>
                  <a:prstClr val="white">
                    <a:lumMod val="65000"/>
                  </a:prstClr>
                </a:solidFill>
                <a:ea typeface="Univers for KPMG Light"/>
                <a:cs typeface="Univers for KPMG Light"/>
              </a:rPr>
              <a:t>International</a:t>
            </a:r>
            <a:r>
              <a:rPr lang="ru-RU" sz="600" dirty="0">
                <a:solidFill>
                  <a:prstClr val="white">
                    <a:lumMod val="65000"/>
                  </a:prstClr>
                </a:solidFill>
                <a:ea typeface="Univers for KPMG Light"/>
                <a:cs typeface="Univers for KPMG Light"/>
              </a:rPr>
              <a:t> </a:t>
            </a:r>
            <a:r>
              <a:rPr lang="ru-RU" sz="600" dirty="0" err="1">
                <a:solidFill>
                  <a:prstClr val="white">
                    <a:lumMod val="65000"/>
                  </a:prstClr>
                </a:solidFill>
                <a:ea typeface="Univers for KPMG Light"/>
                <a:cs typeface="Univers for KPMG Light"/>
              </a:rPr>
              <a:t>Cooperative</a:t>
            </a:r>
            <a:r>
              <a:rPr lang="ru-RU" sz="600" dirty="0">
                <a:solidFill>
                  <a:prstClr val="white">
                    <a:lumMod val="65000"/>
                  </a:prstClr>
                </a:solidFill>
                <a:ea typeface="Univers for KPMG Light"/>
                <a:cs typeface="Univers for KPMG Light"/>
              </a:rPr>
              <a:t> (“KPMG </a:t>
            </a:r>
            <a:r>
              <a:rPr lang="ru-RU" sz="600" dirty="0" err="1">
                <a:solidFill>
                  <a:prstClr val="white">
                    <a:lumMod val="65000"/>
                  </a:prstClr>
                </a:solidFill>
                <a:ea typeface="Univers for KPMG Light"/>
                <a:cs typeface="Univers for KPMG Light"/>
              </a:rPr>
              <a:t>International</a:t>
            </a:r>
            <a:r>
              <a:rPr lang="ru-RU" sz="600" dirty="0">
                <a:solidFill>
                  <a:prstClr val="white">
                    <a:lumMod val="65000"/>
                  </a:prstClr>
                </a:solidFill>
                <a:ea typeface="Univers for KPMG Light"/>
                <a:cs typeface="Univers for KPMG Light"/>
              </a:rPr>
              <a:t>”), зарегистрированную по законодательству Швейцарии. Все права защищены. </a:t>
            </a:r>
          </a:p>
        </p:txBody>
      </p:sp>
      <p:sp>
        <p:nvSpPr>
          <p:cNvPr id="27" name="Freeform 19"/>
          <p:cNvSpPr>
            <a:spLocks noEditPoints="1"/>
          </p:cNvSpPr>
          <p:nvPr userDrawn="1"/>
        </p:nvSpPr>
        <p:spPr bwMode="auto">
          <a:xfrm>
            <a:off x="495775" y="6320118"/>
            <a:ext cx="424800" cy="172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1954962" y="6624000"/>
            <a:ext cx="5934075" cy="122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defRPr/>
            </a:pPr>
            <a:r>
              <a:rPr lang="ru-RU" sz="600" b="1" dirty="0">
                <a:solidFill>
                  <a:srgbClr val="000000"/>
                </a:solidFill>
              </a:rPr>
              <a:t>Статус документа: Конфиденциально</a:t>
            </a:r>
            <a:endParaRPr lang="en-GB" sz="600" b="1" dirty="0">
              <a:solidFill>
                <a:srgbClr val="000000"/>
              </a:solidFill>
            </a:endParaRPr>
          </a:p>
        </p:txBody>
      </p:sp>
      <p:sp>
        <p:nvSpPr>
          <p:cNvPr id="9" name="Title Placeholder 1"/>
          <p:cNvSpPr txBox="1">
            <a:spLocks/>
          </p:cNvSpPr>
          <p:nvPr userDrawn="1"/>
        </p:nvSpPr>
        <p:spPr>
          <a:xfrm>
            <a:off x="168269" y="58968"/>
            <a:ext cx="324464" cy="72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800" kern="1200">
                <a:solidFill>
                  <a:schemeClr val="tx2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fld id="{DC06696E-9B44-4F4B-8C37-6A218C46C0FF}" type="slidenum">
              <a:rPr lang="en-US" sz="2400" smtClean="0">
                <a:solidFill>
                  <a:srgbClr val="6D2077"/>
                </a:solidFill>
              </a:rPr>
              <a:pPr algn="ctr"/>
              <a:t>‹#›</a:t>
            </a:fld>
            <a:endParaRPr lang="en-US" sz="2400" dirty="0">
              <a:solidFill>
                <a:srgbClr val="6D2077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474804" y="99881"/>
            <a:ext cx="500286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900" dirty="0">
                <a:solidFill>
                  <a:srgbClr val="000000"/>
                </a:solidFill>
                <a:latin typeface="Arial Narrow" panose="020B0606020202030204" pitchFamily="34" charset="0"/>
              </a:rPr>
              <a:t>Автоматизация процессов работы с иностранными налогоплательщиками</a:t>
            </a:r>
            <a:endParaRPr lang="en-US" sz="900" dirty="0">
              <a:solidFill>
                <a:srgbClr val="000000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492734" y="4483"/>
            <a:ext cx="0" cy="274121"/>
          </a:xfrm>
          <a:prstGeom prst="line">
            <a:avLst/>
          </a:prstGeom>
          <a:ln>
            <a:solidFill>
              <a:srgbClr val="003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977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xStyles>
    <p:titleStyle>
      <a:lvl1pPr algn="l" defTabSz="914400" rtl="0" eaLnBrk="1" latinLnBrk="0" hangingPunct="1">
        <a:lnSpc>
          <a:spcPct val="70000"/>
        </a:lnSpc>
        <a:spcBef>
          <a:spcPct val="0"/>
        </a:spcBef>
        <a:buNone/>
        <a:defRPr sz="3800" kern="1200">
          <a:solidFill>
            <a:schemeClr val="tx2"/>
          </a:solidFill>
          <a:latin typeface="KPMG Cyrillic Extralight" panose="020B0303030202040204" pitchFamily="34" charset="-52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900" b="1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900" kern="1200">
          <a:solidFill>
            <a:schemeClr val="tx2"/>
          </a:solidFill>
          <a:latin typeface="+mn-lt"/>
          <a:ea typeface="+mn-ea"/>
          <a:cs typeface="+mn-cs"/>
        </a:defRPr>
      </a:lvl2pPr>
      <a:lvl3pPr marL="216000" indent="-216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900" kern="1200">
          <a:solidFill>
            <a:schemeClr val="tx2"/>
          </a:solidFill>
          <a:latin typeface="+mn-lt"/>
          <a:ea typeface="+mn-ea"/>
          <a:cs typeface="+mn-cs"/>
        </a:defRPr>
      </a:lvl3pPr>
      <a:lvl4pPr marL="360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900" kern="1200">
          <a:solidFill>
            <a:schemeClr val="tx2"/>
          </a:solidFill>
          <a:latin typeface="+mn-lt"/>
          <a:ea typeface="+mn-ea"/>
          <a:cs typeface="+mn-cs"/>
        </a:defRPr>
      </a:lvl4pPr>
      <a:lvl5pPr marL="576000" indent="-216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9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098000" indent="-230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3716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645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93">
          <p15:clr>
            <a:srgbClr val="F26B43"/>
          </p15:clr>
        </p15:guide>
        <p15:guide id="2" pos="308">
          <p15:clr>
            <a:srgbClr val="F26B43"/>
          </p15:clr>
        </p15:guide>
        <p15:guide id="3" pos="5932">
          <p15:clr>
            <a:srgbClr val="F26B43"/>
          </p15:clr>
        </p15:guide>
        <p15:guide id="4" orient="horz" pos="742">
          <p15:clr>
            <a:srgbClr val="F26B43"/>
          </p15:clr>
        </p15:guide>
        <p15:guide id="5" orient="horz" pos="279">
          <p15:clr>
            <a:srgbClr val="F26B43"/>
          </p15:clr>
        </p15:guide>
        <p15:guide id="6" orient="horz" pos="896">
          <p15:clr>
            <a:srgbClr val="F26B43"/>
          </p15:clr>
        </p15:guide>
        <p15:guide id="7" pos="3168">
          <p15:clr>
            <a:srgbClr val="F26B43"/>
          </p15:clr>
        </p15:guide>
        <p15:guide id="8" pos="3264">
          <p15:clr>
            <a:srgbClr val="F26B43"/>
          </p15:clr>
        </p15:guide>
        <p15:guide id="9" pos="50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1329155" y="1604867"/>
            <a:ext cx="7247689" cy="26358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5400" b="1" dirty="0" smtClean="0"/>
              <a:t>BCX2022: Driving Score</a:t>
            </a:r>
            <a:br>
              <a:rPr lang="en-US" sz="5400" b="1" dirty="0" smtClean="0"/>
            </a:br>
            <a:r>
              <a:rPr lang="en-US" sz="5400" b="1" dirty="0" smtClean="0"/>
              <a:t>Team: 11_42_microBosch</a:t>
            </a:r>
            <a:endParaRPr lang="en-GB" sz="5400" b="1" dirty="0"/>
          </a:p>
        </p:txBody>
      </p:sp>
      <p:sp>
        <p:nvSpPr>
          <p:cNvPr id="10" name="Subtitle 4"/>
          <p:cNvSpPr>
            <a:spLocks noGrp="1"/>
          </p:cNvSpPr>
          <p:nvPr>
            <p:ph type="body" sz="quarter" idx="11"/>
          </p:nvPr>
        </p:nvSpPr>
        <p:spPr>
          <a:xfrm>
            <a:off x="4364221" y="4735628"/>
            <a:ext cx="1134880" cy="211251"/>
          </a:xfrm>
        </p:spPr>
        <p:txBody>
          <a:bodyPr/>
          <a:lstStyle/>
          <a:p>
            <a:pPr lvl="1"/>
            <a:r>
              <a:rPr lang="en-US" sz="1200" b="1" dirty="0" smtClean="0">
                <a:solidFill>
                  <a:schemeClr val="bg1"/>
                </a:solidFill>
              </a:rPr>
              <a:t>November </a:t>
            </a:r>
            <a:r>
              <a:rPr lang="ru-RU" sz="1200" b="1" dirty="0" smtClean="0">
                <a:solidFill>
                  <a:schemeClr val="bg1"/>
                </a:solidFill>
              </a:rPr>
              <a:t>202</a:t>
            </a:r>
            <a:r>
              <a:rPr lang="en-US" sz="1200" b="1" dirty="0" smtClean="0">
                <a:solidFill>
                  <a:schemeClr val="bg1"/>
                </a:solidFill>
              </a:rPr>
              <a:t>2</a:t>
            </a:r>
            <a:endParaRPr lang="en-GB" sz="1200" b="1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5"/>
          <p:cNvCxnSpPr/>
          <p:nvPr/>
        </p:nvCxnSpPr>
        <p:spPr>
          <a:xfrm>
            <a:off x="4382001" y="4624421"/>
            <a:ext cx="1048730" cy="0"/>
          </a:xfrm>
          <a:prstGeom prst="line">
            <a:avLst/>
          </a:prstGeom>
          <a:ln w="3175">
            <a:solidFill>
              <a:schemeClr val="bg1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8921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A517D887-591F-46A9-876B-9EC8165B648C}"/>
              </a:ext>
            </a:extLst>
          </p:cNvPr>
          <p:cNvGrpSpPr/>
          <p:nvPr/>
        </p:nvGrpSpPr>
        <p:grpSpPr>
          <a:xfrm>
            <a:off x="-9856" y="0"/>
            <a:ext cx="9915856" cy="6860272"/>
            <a:chOff x="-9856" y="0"/>
            <a:chExt cx="9915856" cy="6860272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1A552A8-6691-4FDF-94C9-AC048F781A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48000" y="2272"/>
              <a:ext cx="6858000" cy="6858000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D3161B2-F428-459B-9454-BF0E8978697C}"/>
                </a:ext>
              </a:extLst>
            </p:cNvPr>
            <p:cNvSpPr/>
            <p:nvPr/>
          </p:nvSpPr>
          <p:spPr>
            <a:xfrm>
              <a:off x="-9856" y="0"/>
              <a:ext cx="3057856" cy="6858000"/>
            </a:xfrm>
            <a:prstGeom prst="rect">
              <a:avLst/>
            </a:prstGeom>
            <a:solidFill>
              <a:srgbClr val="0076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" tIns="54000" rIns="54000" bIns="54000" rtlCol="0" anchor="ctr"/>
            <a:lstStyle/>
            <a:p>
              <a:pPr algn="ctr"/>
              <a:endParaRPr lang="en-US" sz="900" dirty="0" err="1">
                <a:solidFill>
                  <a:schemeClr val="bg1"/>
                </a:solidFill>
              </a:endParaRPr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0E3BD86D-B948-42ED-BFB7-D759BA827713}"/>
              </a:ext>
            </a:extLst>
          </p:cNvPr>
          <p:cNvSpPr/>
          <p:nvPr/>
        </p:nvSpPr>
        <p:spPr>
          <a:xfrm rot="16200000">
            <a:off x="1524000" y="-1524000"/>
            <a:ext cx="6857999" cy="9906000"/>
          </a:xfrm>
          <a:prstGeom prst="rect">
            <a:avLst/>
          </a:prstGeom>
          <a:gradFill>
            <a:gsLst>
              <a:gs pos="23000">
                <a:srgbClr val="00338D">
                  <a:lumMod val="36000"/>
                </a:srgbClr>
              </a:gs>
              <a:gs pos="53000">
                <a:srgbClr val="005EB8"/>
              </a:gs>
              <a:gs pos="100000">
                <a:srgbClr val="094972">
                  <a:alpha val="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US" sz="900" dirty="0" err="1">
              <a:solidFill>
                <a:schemeClr val="bg1"/>
              </a:solidFill>
            </a:endParaRPr>
          </a:p>
        </p:txBody>
      </p:sp>
      <p:sp>
        <p:nvSpPr>
          <p:cNvPr id="47" name="Заголовок 1"/>
          <p:cNvSpPr txBox="1">
            <a:spLocks/>
          </p:cNvSpPr>
          <p:nvPr/>
        </p:nvSpPr>
        <p:spPr>
          <a:xfrm>
            <a:off x="790700" y="442914"/>
            <a:ext cx="8626350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 smtClean="0">
                <a:solidFill>
                  <a:schemeClr val="bg1"/>
                </a:solidFill>
              </a:rPr>
              <a:t>Motivation</a:t>
            </a:r>
            <a:endParaRPr lang="ru-RU" sz="8000" b="1" dirty="0">
              <a:solidFill>
                <a:schemeClr val="bg1"/>
              </a:solidFill>
            </a:endParaRPr>
          </a:p>
        </p:txBody>
      </p:sp>
      <p:sp>
        <p:nvSpPr>
          <p:cNvPr id="56" name="Заголовок 1"/>
          <p:cNvSpPr txBox="1">
            <a:spLocks/>
          </p:cNvSpPr>
          <p:nvPr/>
        </p:nvSpPr>
        <p:spPr>
          <a:xfrm>
            <a:off x="364107" y="2246040"/>
            <a:ext cx="2916453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/>
              <a:t>Fuel economy</a:t>
            </a:r>
            <a:endParaRPr lang="ru-RU" sz="3200" dirty="0"/>
          </a:p>
        </p:txBody>
      </p:sp>
      <p:sp>
        <p:nvSpPr>
          <p:cNvPr id="60" name="Заголовок 1"/>
          <p:cNvSpPr txBox="1">
            <a:spLocks/>
          </p:cNvSpPr>
          <p:nvPr/>
        </p:nvSpPr>
        <p:spPr>
          <a:xfrm>
            <a:off x="3531286" y="2254779"/>
            <a:ext cx="2916453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/>
              <a:t>Safety Driving</a:t>
            </a:r>
            <a:endParaRPr lang="ru-RU" sz="3200" dirty="0"/>
          </a:p>
        </p:txBody>
      </p:sp>
      <p:sp>
        <p:nvSpPr>
          <p:cNvPr id="61" name="Заголовок 1"/>
          <p:cNvSpPr txBox="1">
            <a:spLocks/>
          </p:cNvSpPr>
          <p:nvPr/>
        </p:nvSpPr>
        <p:spPr>
          <a:xfrm>
            <a:off x="6447739" y="2246040"/>
            <a:ext cx="2916453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/>
              <a:t>Comfortable transportation</a:t>
            </a:r>
            <a:endParaRPr lang="ru-RU" sz="3200" dirty="0"/>
          </a:p>
        </p:txBody>
      </p:sp>
      <p:pic>
        <p:nvPicPr>
          <p:cNvPr id="30722" name="Picture 2" descr="https://cdn.discordapp.com/attachments/1039271833935040645/1039883404486918154/imag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667" y="3260959"/>
            <a:ext cx="2491714" cy="2365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26" name="Picture 6" descr="https://cdn.discordapp.com/attachments/1039271833935040645/1039883828543619182/Downloa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66" y="3548530"/>
            <a:ext cx="2552700" cy="179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28" name="Picture 8" descr="https://cdn.discordapp.com/attachments/1039271833935040645/1039884785327292506/unknow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886" y="3504175"/>
            <a:ext cx="2754306" cy="1835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311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790700" y="442914"/>
            <a:ext cx="8626350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 smtClean="0"/>
              <a:t>Stack and used Technologies</a:t>
            </a:r>
            <a:endParaRPr lang="ru-RU" sz="8000" b="1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0721"/>
            <a:ext cx="9906000" cy="382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47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790700" y="442914"/>
            <a:ext cx="8626350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 smtClean="0"/>
              <a:t>Interface</a:t>
            </a:r>
            <a:endParaRPr lang="ru-RU" sz="8000" b="1" dirty="0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716025" y="3232636"/>
            <a:ext cx="8626350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smtClean="0"/>
              <a:t>Demo</a:t>
            </a:r>
            <a:endParaRPr lang="ru-RU" sz="8000" dirty="0"/>
          </a:p>
        </p:txBody>
      </p:sp>
    </p:spTree>
    <p:extLst>
      <p:ext uri="{BB962C8B-B14F-4D97-AF65-F5344CB8AC3E}">
        <p14:creationId xmlns:p14="http://schemas.microsoft.com/office/powerpoint/2010/main" val="367644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ctrTitle"/>
          </p:nvPr>
        </p:nvSpPr>
        <p:spPr>
          <a:xfrm>
            <a:off x="790700" y="442914"/>
            <a:ext cx="8626350" cy="735012"/>
          </a:xfrm>
        </p:spPr>
        <p:txBody>
          <a:bodyPr/>
          <a:lstStyle/>
          <a:p>
            <a:pPr algn="ctr"/>
            <a:r>
              <a:rPr lang="en-US" sz="8000" b="1" dirty="0" smtClean="0"/>
              <a:t>Impact</a:t>
            </a:r>
            <a:endParaRPr lang="ru-RU" sz="8000" b="1" dirty="0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400253" y="5436821"/>
            <a:ext cx="2916453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/>
              <a:t>Comfort transportation</a:t>
            </a:r>
            <a:endParaRPr lang="ru-RU" sz="2800" dirty="0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3763630" y="5461946"/>
            <a:ext cx="2916453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/>
              <a:t>Exclusion of bad drivers</a:t>
            </a:r>
            <a:endParaRPr lang="ru-RU" sz="2800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6856732" y="5552325"/>
            <a:ext cx="2916453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/>
              <a:t>Drive culture</a:t>
            </a:r>
            <a:endParaRPr lang="ru-RU" sz="2800" dirty="0"/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712271" y="1537494"/>
            <a:ext cx="2916453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/>
              <a:t>P</a:t>
            </a:r>
            <a:r>
              <a:rPr lang="en-US" sz="2800" dirty="0" smtClean="0"/>
              <a:t>ublic transport</a:t>
            </a:r>
          </a:p>
          <a:p>
            <a:pPr algn="ctr"/>
            <a:r>
              <a:rPr lang="en-US" sz="2800" dirty="0" smtClean="0"/>
              <a:t>taxi</a:t>
            </a:r>
            <a:endParaRPr lang="ru-RU" sz="2800" dirty="0" smtClean="0"/>
          </a:p>
        </p:txBody>
      </p:sp>
      <p:sp>
        <p:nvSpPr>
          <p:cNvPr id="9" name="Заголовок 1"/>
          <p:cNvSpPr txBox="1">
            <a:spLocks/>
          </p:cNvSpPr>
          <p:nvPr/>
        </p:nvSpPr>
        <p:spPr>
          <a:xfrm>
            <a:off x="3850909" y="1668576"/>
            <a:ext cx="2916453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/>
              <a:t>Car sharing</a:t>
            </a:r>
            <a:endParaRPr lang="ru-RU" sz="2800" dirty="0" smtClean="0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6989547" y="1708517"/>
            <a:ext cx="2916453" cy="4210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/>
              <a:t>Your Car</a:t>
            </a:r>
            <a:endParaRPr lang="ru-RU" sz="2800" dirty="0" smtClean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702" y="3901217"/>
            <a:ext cx="1329022" cy="1329022"/>
          </a:xfrm>
          <a:prstGeom prst="rect">
            <a:avLst/>
          </a:prstGeom>
        </p:spPr>
      </p:pic>
      <p:pic>
        <p:nvPicPr>
          <p:cNvPr id="28674" name="Picture 2" descr="MILES Mobility | Carsharing - Transportersharing | Mil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515" y="2245054"/>
            <a:ext cx="2275240" cy="119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676" name="Picture 4" descr="Datei:ShareNow Logo.svg – Wikiped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6959" y="3766338"/>
            <a:ext cx="2449796" cy="1368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678" name="Picture 6" descr="File:Bus-logo.svg - Wikimedia Common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12271" y="2153103"/>
            <a:ext cx="1867518" cy="186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680" name="Picture 8" descr="Auto Car Logo Design Grafik Von andreyachya11 · Creative Fabric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900" y="3079926"/>
            <a:ext cx="2228116" cy="148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977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Child applauds at concert stock image. Image of male - 13285798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7856" y="0"/>
            <a:ext cx="10453856" cy="7546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Заголовок 1"/>
          <p:cNvSpPr txBox="1">
            <a:spLocks/>
          </p:cNvSpPr>
          <p:nvPr/>
        </p:nvSpPr>
        <p:spPr>
          <a:xfrm>
            <a:off x="800100" y="2497624"/>
            <a:ext cx="8626350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 smtClean="0"/>
              <a:t>Thanks for your attention!</a:t>
            </a:r>
            <a:endParaRPr lang="ru-RU" sz="8000" b="1" dirty="0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716025" y="3232636"/>
            <a:ext cx="8626350" cy="7350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1000" kern="1200">
                <a:solidFill>
                  <a:schemeClr val="bg1"/>
                </a:solidFill>
                <a:latin typeface="KPMG Cyrillic Extralight" panose="020B0303030202040204" pitchFamily="34" charset="-52"/>
                <a:ea typeface="+mj-ea"/>
                <a:cs typeface="+mj-cs"/>
              </a:defRPr>
            </a:lvl1pPr>
          </a:lstStyle>
          <a:p>
            <a:pPr algn="ctr"/>
            <a:endParaRPr lang="ru-RU" sz="8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402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REATEDBY" val="Global PowerPoint Toolbar"/>
  <p:tag name="TOOLBARVERSION" val="5.1"/>
  <p:tag name="TYPE" val="Report"/>
  <p:tag name="KEYWORD" val="REPORT"/>
  <p:tag name="TEMPLATEVERSION" val="12/02/2016 01:32:30"/>
  <p:tag name="THINKCELLPRESENTATIONDONOTDELETE" val="&lt;?xml version=&quot;1.0&quot; encoding=&quot;UTF-16&quot; standalone=&quot;yes&quot;?&gt;&lt;root reqver=&quot;25060&quot;&gt;&lt;version val=&quot;28050&quot;/&gt;&lt;CPresentation id=&quot;1&quot;&gt;&lt;m_precDefaultNumber&gt;&lt;m_bNumberIsYear val=&quot;1&quot;/&gt;&lt;m_chMinusSymbol&gt;-&lt;/m_chMinusSymbol&gt;&lt;m_chDecimalSymbol17909&gt;,&lt;/m_chDecimalSymbol17909&gt;&lt;m_nGroupingDigits17909 val=&quot;3&quot;/&gt;&lt;m_chGroupingSymbol17909&gt;.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1&quot;/&gt;&lt;m_chDecimalSymbol17909&gt;,&lt;/m_chDecimalSymbol17909&gt;&lt;m_nGroupingDigits17909 val=&quot;3&quot;/&gt;&lt;m_chGroupingSymbol17909&gt;.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#m/%#d/%Y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0&quot;/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3l5JXWZvntnSwtp6KA05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x5ShdlENNCCSxC7EYSuTw"/>
</p:tagLst>
</file>

<file path=ppt/theme/theme1.xml><?xml version="1.0" encoding="utf-8"?>
<a:theme xmlns:a="http://schemas.openxmlformats.org/drawingml/2006/main" name="KPMG_Report_4x3_050216_2016">
  <a:themeElements>
    <a:clrScheme name="New KPMG Colours">
      <a:dk1>
        <a:srgbClr val="000000"/>
      </a:dk1>
      <a:lt1>
        <a:sysClr val="window" lastClr="FFFFFF"/>
      </a:lt1>
      <a:dk2>
        <a:srgbClr val="00338D"/>
      </a:dk2>
      <a:lt2>
        <a:srgbClr val="F0F0F0"/>
      </a:lt2>
      <a:accent1>
        <a:srgbClr val="0091DA"/>
      </a:accent1>
      <a:accent2>
        <a:srgbClr val="6D2077"/>
      </a:accent2>
      <a:accent3>
        <a:srgbClr val="005EB8"/>
      </a:accent3>
      <a:accent4>
        <a:srgbClr val="00A3A1"/>
      </a:accent4>
      <a:accent5>
        <a:srgbClr val="EAAA00"/>
      </a:accent5>
      <a:accent6>
        <a:srgbClr val="43B02A"/>
      </a:accent6>
      <a:hlink>
        <a:srgbClr val="0091DA"/>
      </a:hlink>
      <a:folHlink>
        <a:srgbClr val="0091DA"/>
      </a:folHlink>
    </a:clrScheme>
    <a:fontScheme name="KPMG">
      <a:majorFont>
        <a:latin typeface="KPMG Extralight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54000" tIns="54000" rIns="54000" bIns="54000" rtlCol="0" anchor="ctr"/>
      <a:lstStyle>
        <a:defPPr algn="ctr">
          <a:defRPr sz="9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54610" tIns="54610" rIns="54610" bIns="54610" rtlCol="0">
        <a:noAutofit/>
      </a:bodyPr>
      <a:lstStyle>
        <a:defPPr>
          <a:spcAft>
            <a:spcPts val="600"/>
          </a:spcAft>
          <a:defRPr sz="900" dirty="0" err="1" smtClean="0">
            <a:solidFill>
              <a:schemeClr val="tx2"/>
            </a:solidFill>
          </a:defRPr>
        </a:defPPr>
      </a:lstStyle>
    </a:txDef>
  </a:objectDefaults>
  <a:extraClrSchemeLst/>
  <a:custClrLst>
    <a:custClr name="KPMG Blue">
      <a:srgbClr val="00338D"/>
    </a:custClr>
    <a:custClr name="Medium Blue">
      <a:srgbClr val="005EB8"/>
    </a:custClr>
    <a:custClr name="Light Blue">
      <a:srgbClr val="0091DA"/>
    </a:custClr>
    <a:custClr name="Violet">
      <a:srgbClr val="483698"/>
    </a:custClr>
    <a:custClr name="Purple">
      <a:srgbClr val="470A68"/>
    </a:custClr>
    <a:custClr name="Light Purple">
      <a:srgbClr val="6D2077"/>
    </a:custClr>
    <a:custClr name="Green">
      <a:srgbClr val="00A3A1"/>
    </a:custClr>
    <a:custClr name="Dark Green">
      <a:srgbClr val="009A44"/>
    </a:custClr>
    <a:custClr name="Light Green">
      <a:srgbClr val="43B02A"/>
    </a:custClr>
    <a:custClr name="Yellow">
      <a:srgbClr val="EAAA00"/>
    </a:custClr>
    <a:custClr name="Orange">
      <a:srgbClr val="F68D2E"/>
    </a:custClr>
    <a:custClr name="Red ">
      <a:srgbClr val="BC204B"/>
    </a:custClr>
    <a:custClr name="Pink">
      <a:srgbClr val="C6007E"/>
    </a:custClr>
    <a:custClr name="Dark Brown">
      <a:srgbClr val="753F19"/>
    </a:custClr>
    <a:custClr name="Light Brown">
      <a:srgbClr val="9B642E"/>
    </a:custClr>
    <a:custClr name="Olive">
      <a:srgbClr val="9D9375"/>
    </a:custClr>
    <a:custClr name="Beige">
      <a:srgbClr val="E3BC9F"/>
    </a:custClr>
    <a:custClr name="Light Pink">
      <a:srgbClr val="E36877"/>
    </a:custClr>
  </a:custClrLst>
  <a:extLst>
    <a:ext uri="{05A4C25C-085E-4340-85A3-A5531E510DB2}">
      <thm15:themeFamily xmlns:thm15="http://schemas.microsoft.com/office/thememl/2012/main" name="Report Standard JSC_rus.potx" id="{7A858118-2263-4A87-B317-010852F5F7DE}" vid="{32097304-FB70-4E33-8017-07F812228F34}"/>
    </a:ext>
  </a:extLst>
</a:theme>
</file>

<file path=ppt/theme/theme2.xml><?xml version="1.0" encoding="utf-8"?>
<a:theme xmlns:a="http://schemas.openxmlformats.org/drawingml/2006/main" name="1_KPMG_Report_4x3_050216_2016">
  <a:themeElements>
    <a:clrScheme name="New KPMG Colours">
      <a:dk1>
        <a:srgbClr val="000000"/>
      </a:dk1>
      <a:lt1>
        <a:sysClr val="window" lastClr="FFFFFF"/>
      </a:lt1>
      <a:dk2>
        <a:srgbClr val="00338D"/>
      </a:dk2>
      <a:lt2>
        <a:srgbClr val="F0F0F0"/>
      </a:lt2>
      <a:accent1>
        <a:srgbClr val="0091DA"/>
      </a:accent1>
      <a:accent2>
        <a:srgbClr val="6D2077"/>
      </a:accent2>
      <a:accent3>
        <a:srgbClr val="005EB8"/>
      </a:accent3>
      <a:accent4>
        <a:srgbClr val="00A3A1"/>
      </a:accent4>
      <a:accent5>
        <a:srgbClr val="EAAA00"/>
      </a:accent5>
      <a:accent6>
        <a:srgbClr val="43B02A"/>
      </a:accent6>
      <a:hlink>
        <a:srgbClr val="0091DA"/>
      </a:hlink>
      <a:folHlink>
        <a:srgbClr val="0091DA"/>
      </a:folHlink>
    </a:clrScheme>
    <a:fontScheme name="KPMG">
      <a:majorFont>
        <a:latin typeface="KPMG Extralight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54000" tIns="54000" rIns="54000" bIns="54000" rtlCol="0" anchor="ctr"/>
      <a:lstStyle>
        <a:defPPr algn="ctr">
          <a:defRPr sz="9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54610" tIns="54610" rIns="54610" bIns="54610" rtlCol="0">
        <a:noAutofit/>
      </a:bodyPr>
      <a:lstStyle>
        <a:defPPr>
          <a:spcAft>
            <a:spcPts val="600"/>
          </a:spcAft>
          <a:defRPr sz="900" dirty="0" err="1" smtClean="0">
            <a:solidFill>
              <a:schemeClr val="tx2"/>
            </a:solidFill>
          </a:defRPr>
        </a:defPPr>
      </a:lstStyle>
    </a:txDef>
  </a:objectDefaults>
  <a:extraClrSchemeLst/>
  <a:custClrLst>
    <a:custClr name="KPMG Blue">
      <a:srgbClr val="00338D"/>
    </a:custClr>
    <a:custClr name="Medium Blue">
      <a:srgbClr val="005EB8"/>
    </a:custClr>
    <a:custClr name="Light Blue">
      <a:srgbClr val="0091DA"/>
    </a:custClr>
    <a:custClr name="Violet">
      <a:srgbClr val="483698"/>
    </a:custClr>
    <a:custClr name="Purple">
      <a:srgbClr val="470A68"/>
    </a:custClr>
    <a:custClr name="Light Purple">
      <a:srgbClr val="6D2077"/>
    </a:custClr>
    <a:custClr name="Green">
      <a:srgbClr val="00A3A1"/>
    </a:custClr>
    <a:custClr name="Dark Green">
      <a:srgbClr val="009A44"/>
    </a:custClr>
    <a:custClr name="Light Green">
      <a:srgbClr val="43B02A"/>
    </a:custClr>
    <a:custClr name="Yellow">
      <a:srgbClr val="EAAA00"/>
    </a:custClr>
    <a:custClr name="Orange">
      <a:srgbClr val="F68D2E"/>
    </a:custClr>
    <a:custClr name="Red ">
      <a:srgbClr val="BC204B"/>
    </a:custClr>
    <a:custClr name="Pink">
      <a:srgbClr val="C6007E"/>
    </a:custClr>
    <a:custClr name="Dark Brown">
      <a:srgbClr val="753F19"/>
    </a:custClr>
    <a:custClr name="Light Brown">
      <a:srgbClr val="9B642E"/>
    </a:custClr>
    <a:custClr name="Olive">
      <a:srgbClr val="9D9375"/>
    </a:custClr>
    <a:custClr name="Beige">
      <a:srgbClr val="E3BC9F"/>
    </a:custClr>
    <a:custClr name="Light Pink">
      <a:srgbClr val="E36877"/>
    </a:custClr>
  </a:custClrLst>
  <a:extLst>
    <a:ext uri="{05A4C25C-085E-4340-85A3-A5531E510DB2}">
      <thm15:themeFamily xmlns:thm15="http://schemas.microsoft.com/office/thememl/2012/main" name="Report Standard NIK_rus.potx" id="{67E72BFE-37D0-4E24-A720-9390D7ECFDBA}" vid="{574B0AB9-E40F-44B3-BDF2-66D3C713364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Report Standard JSC_rus</Template>
  <TotalTime>11171</TotalTime>
  <Words>41</Words>
  <Application>Microsoft Office PowerPoint</Application>
  <PresentationFormat>Лист A4 (210x297 мм)</PresentationFormat>
  <Paragraphs>18</Paragraphs>
  <Slides>6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7" baseType="lpstr">
      <vt:lpstr>Arial</vt:lpstr>
      <vt:lpstr>Arial Black</vt:lpstr>
      <vt:lpstr>Arial Narrow</vt:lpstr>
      <vt:lpstr>Calibri</vt:lpstr>
      <vt:lpstr>Kokila</vt:lpstr>
      <vt:lpstr>KPMG Cyrillic Extralight</vt:lpstr>
      <vt:lpstr>Univers for KPMG</vt:lpstr>
      <vt:lpstr>Univers for KPMG Light</vt:lpstr>
      <vt:lpstr>KPMG_Report_4x3_050216_2016</vt:lpstr>
      <vt:lpstr>1_KPMG_Report_4x3_050216_2016</vt:lpstr>
      <vt:lpstr>think-cell Slide</vt:lpstr>
      <vt:lpstr>Презентация PowerPoint</vt:lpstr>
      <vt:lpstr>Презентация PowerPoint</vt:lpstr>
      <vt:lpstr>Презентация PowerPoint</vt:lpstr>
      <vt:lpstr>Презентация PowerPoint</vt:lpstr>
      <vt:lpstr>Impact</vt:lpstr>
      <vt:lpstr>Презентация PowerPoint</vt:lpstr>
    </vt:vector>
  </TitlesOfParts>
  <Company>KPMG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ПАО «Ростелеком»</dc:title>
  <dc:creator>Shumova, Alexandra</dc:creator>
  <cp:lastModifiedBy>Lenovo_E460</cp:lastModifiedBy>
  <cp:revision>598</cp:revision>
  <dcterms:created xsi:type="dcterms:W3CDTF">2019-07-29T09:38:17Z</dcterms:created>
  <dcterms:modified xsi:type="dcterms:W3CDTF">2022-11-09T13:00:05Z</dcterms:modified>
  <cp:category>KPMG Confidential</cp:category>
</cp:coreProperties>
</file>

<file path=docProps/thumbnail.jpeg>
</file>